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6"/>
  </p:notesMasterIdLst>
  <p:handoutMasterIdLst>
    <p:handoutMasterId r:id="rId7"/>
  </p:handoutMasterIdLst>
  <p:sldIdLst>
    <p:sldId id="309" r:id="rId3"/>
    <p:sldId id="307" r:id="rId4"/>
    <p:sldId id="308" r:id="rId5"/>
  </p:sldIdLst>
  <p:sldSz cx="9144000" cy="6858000" type="screen4x3"/>
  <p:notesSz cx="6805613" cy="9939338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00" autoAdjust="0"/>
  </p:normalViewPr>
  <p:slideViewPr>
    <p:cSldViewPr>
      <p:cViewPr varScale="1">
        <p:scale>
          <a:sx n="96" d="100"/>
          <a:sy n="96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9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717A0-112A-4458-86ED-B9D4BCA818D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9932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43CDD-A6B4-4B09-8FB2-BB3C5931F43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60912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54110E-BAF7-436C-BC95-6219A52A0F6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3021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3BBB0C-3B56-4A9C-9EBA-229C62CE1EF1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96434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5AC735-5290-4BE8-9C9D-B98D9394A37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9310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07504" y="6297086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948264" y="630932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fld id="{97B5623A-F374-474F-B53D-C2D626558A64}" type="slidenum">
              <a:rPr lang="fr-FR" altLang="fr-FR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400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3124200" y="628416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2321080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283A2C-37A5-451E-8950-711EECEEA81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80252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007B3D-4D6D-4094-B825-8CFC6C8DC81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1988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BC21DC-7467-406C-BC42-FA391E23FFF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0096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41695-DE6F-4CAF-AC10-4F92691B06A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7015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49098E-FF83-42E3-A010-3CCAECF1E51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7299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23B8CC-5D49-47FB-8C13-212844C0C32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3418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FB8E3F-4455-4C76-8D9C-22C9F1C9C83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0218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47B8D0ED-3C37-455B-8603-FC29B23377D8}" type="slidenum">
              <a:rPr lang="fr-FR"/>
              <a:pPr/>
              <a:t>‹N°›</a:t>
            </a:fld>
            <a:endParaRPr lang="fr-FR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48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8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phrokhepri.f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338604" y="1350059"/>
            <a:ext cx="3463889" cy="151216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altLang="fr-FR" sz="1200" b="1" i="1" dirty="0"/>
              <a:t>Centre du </a:t>
            </a:r>
            <a:r>
              <a:rPr lang="fr-FR" altLang="fr-FR" sz="1200" b="1" i="1" dirty="0" smtClean="0"/>
              <a:t>Mieux-être </a:t>
            </a:r>
            <a:r>
              <a:rPr lang="fr-FR" altLang="fr-FR" sz="1200" b="1" i="1" dirty="0" err="1" smtClean="0"/>
              <a:t>SophroKhepri</a:t>
            </a:r>
            <a:r>
              <a:rPr lang="fr-FR" altLang="fr-FR" sz="1200" b="1" i="1" dirty="0"/>
              <a:t/>
            </a:r>
            <a:br>
              <a:rPr lang="fr-FR" altLang="fr-FR" sz="1200" b="1" i="1" dirty="0"/>
            </a:br>
            <a:r>
              <a:rPr lang="fr-FR" altLang="fr-FR" sz="1200" b="1" i="1" dirty="0" smtClean="0"/>
              <a:t>Sophrologie </a:t>
            </a:r>
            <a:r>
              <a:rPr lang="fr-FR" altLang="fr-FR" sz="1200" b="1" i="1" dirty="0"/>
              <a:t>et </a:t>
            </a:r>
            <a:r>
              <a:rPr lang="fr-FR" altLang="fr-FR" sz="1200" b="1" i="1" dirty="0" smtClean="0"/>
              <a:t>Thérapies brèves</a:t>
            </a:r>
            <a:r>
              <a:rPr lang="fr-FR" altLang="fr-FR" sz="1200" i="1" dirty="0" smtClean="0"/>
              <a:t/>
            </a:r>
            <a:br>
              <a:rPr lang="fr-FR" altLang="fr-FR" sz="1200" i="1" dirty="0" smtClean="0"/>
            </a:br>
            <a:r>
              <a:rPr lang="fr-FR" altLang="fr-FR" sz="1200" i="1" dirty="0" smtClean="0"/>
              <a:t/>
            </a:r>
            <a:br>
              <a:rPr lang="fr-FR" altLang="fr-FR" sz="1200" i="1" dirty="0" smtClean="0"/>
            </a:br>
            <a:r>
              <a:rPr lang="fr-FR" altLang="fr-FR" sz="1200" i="1" dirty="0" smtClean="0"/>
              <a:t>Equilibre</a:t>
            </a:r>
            <a:r>
              <a:rPr lang="fr-FR" altLang="fr-FR" sz="1200" i="1" dirty="0"/>
              <a:t>, Santé et Qualité de vie </a:t>
            </a:r>
            <a:br>
              <a:rPr lang="fr-FR" altLang="fr-FR" sz="1200" i="1" dirty="0"/>
            </a:br>
            <a:r>
              <a:rPr lang="fr-FR" altLang="fr-FR" sz="1200" i="1" dirty="0"/>
              <a:t>à l'école, au travail, en famille, à la </a:t>
            </a:r>
            <a:r>
              <a:rPr lang="fr-FR" altLang="fr-FR" sz="1200" i="1" dirty="0" smtClean="0"/>
              <a:t>retraite</a:t>
            </a:r>
            <a:r>
              <a:rPr lang="fr-FR" altLang="fr-FR" sz="1200" i="1" dirty="0"/>
              <a:t/>
            </a:r>
            <a:br>
              <a:rPr lang="fr-FR" altLang="fr-FR" sz="1200" i="1" dirty="0"/>
            </a:br>
            <a:r>
              <a:rPr lang="fr-FR" altLang="fr-FR" sz="1200" i="1" dirty="0" smtClean="0"/>
              <a:t>Spécialisation Enfants </a:t>
            </a:r>
            <a:r>
              <a:rPr lang="fr-FR" altLang="fr-FR" sz="1200" i="1" dirty="0" smtClean="0"/>
              <a:t>Précoces.</a:t>
            </a:r>
            <a:endParaRPr lang="fr-FR" altLang="fr-FR" sz="1200" dirty="0" smtClean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1</a:t>
            </a:fld>
            <a:endParaRPr lang="fr-FR" altLang="fr-FR" sz="14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4727896" y="3284984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Ouverture le 14 avril 2015</a:t>
            </a:r>
          </a:p>
          <a:p>
            <a:r>
              <a:rPr lang="fr-FR" sz="1200" b="1" dirty="0"/>
              <a:t>4</a:t>
            </a:r>
            <a:r>
              <a:rPr lang="fr-FR" sz="1200" b="1" baseline="30000" dirty="0"/>
              <a:t>ème</a:t>
            </a:r>
            <a:r>
              <a:rPr lang="fr-FR" sz="1200" b="1" dirty="0"/>
              <a:t> étage </a:t>
            </a:r>
            <a:r>
              <a:rPr lang="fr-FR" sz="1200" dirty="0"/>
              <a:t>d’un </a:t>
            </a:r>
            <a:r>
              <a:rPr lang="fr-FR" sz="1200" dirty="0" smtClean="0"/>
              <a:t>immeuble </a:t>
            </a:r>
            <a:r>
              <a:rPr lang="fr-FR" sz="1200" dirty="0"/>
              <a:t>de </a:t>
            </a:r>
            <a:r>
              <a:rPr lang="fr-FR" sz="1200" dirty="0" smtClean="0"/>
              <a:t>bureaux de </a:t>
            </a:r>
          </a:p>
          <a:p>
            <a:r>
              <a:rPr lang="fr-FR" sz="1200" b="1" dirty="0" smtClean="0"/>
              <a:t>Nogent-sur-Marne  </a:t>
            </a:r>
            <a:r>
              <a:rPr lang="fr-FR" sz="1200" b="1" dirty="0"/>
              <a:t>(94</a:t>
            </a:r>
            <a:r>
              <a:rPr lang="fr-FR" sz="1200" b="1" dirty="0" smtClean="0"/>
              <a:t>)</a:t>
            </a:r>
            <a:endParaRPr lang="fr-FR" sz="1200" dirty="0" smtClean="0"/>
          </a:p>
          <a:p>
            <a:r>
              <a:rPr lang="fr-FR" sz="1200" dirty="0" smtClean="0"/>
              <a:t>188, Grande Rue Charles de Gaulle</a:t>
            </a:r>
          </a:p>
          <a:p>
            <a:r>
              <a:rPr lang="fr-FR" sz="1200" dirty="0" smtClean="0"/>
              <a:t>94310 Nogent-sur-Marne</a:t>
            </a:r>
            <a:endParaRPr lang="fr-FR" sz="1200" dirty="0"/>
          </a:p>
          <a:p>
            <a:r>
              <a:rPr lang="fr-FR" sz="1200" dirty="0" smtClean="0"/>
              <a:t>En </a:t>
            </a:r>
            <a:r>
              <a:rPr lang="fr-FR" sz="1200" b="1" dirty="0" smtClean="0"/>
              <a:t>Face de la gare RER E de Nogent-le-Perreux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549383" y="5395863"/>
            <a:ext cx="33826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 smtClean="0"/>
              <a:t>L’équipe :</a:t>
            </a:r>
            <a:r>
              <a:rPr lang="fr-FR" sz="1100" dirty="0" smtClean="0"/>
              <a:t> </a:t>
            </a:r>
          </a:p>
          <a:p>
            <a:r>
              <a:rPr lang="fr-FR" sz="1100" dirty="0" smtClean="0"/>
              <a:t>Evelyne Revellat, Sophrologue, </a:t>
            </a:r>
            <a:r>
              <a:rPr lang="fr-FR" sz="1100" dirty="0" smtClean="0"/>
              <a:t>Fondatrice (centre)</a:t>
            </a:r>
            <a:endParaRPr lang="fr-FR" sz="1100" dirty="0" smtClean="0"/>
          </a:p>
          <a:p>
            <a:r>
              <a:rPr lang="fr-FR" sz="1100" dirty="0" smtClean="0"/>
              <a:t>Céline Rocheteau </a:t>
            </a:r>
            <a:r>
              <a:rPr lang="fr-FR" sz="1100" dirty="0" smtClean="0"/>
              <a:t>– Marketing (gauche)</a:t>
            </a:r>
            <a:endParaRPr lang="fr-FR" sz="1100" dirty="0" smtClean="0"/>
          </a:p>
          <a:p>
            <a:r>
              <a:rPr lang="fr-FR" sz="1100" dirty="0" smtClean="0"/>
              <a:t>Graziella </a:t>
            </a:r>
            <a:r>
              <a:rPr lang="fr-FR" sz="1100" dirty="0" smtClean="0"/>
              <a:t>Zonnekynd </a:t>
            </a:r>
            <a:r>
              <a:rPr lang="fr-FR" sz="1100" dirty="0" smtClean="0"/>
              <a:t>– Santé au </a:t>
            </a:r>
            <a:r>
              <a:rPr lang="fr-FR" sz="1100" dirty="0" smtClean="0"/>
              <a:t>Travail (droite)</a:t>
            </a:r>
            <a:endParaRPr lang="fr-FR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1115616" y="763598"/>
            <a:ext cx="719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TEXTE ANNONCE + logo + photo et plan du Centre + photo Equipe </a:t>
            </a:r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335914"/>
            <a:ext cx="2175096" cy="1512168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683568" y="2492896"/>
            <a:ext cx="23166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hlinkClick r:id="rId3"/>
              </a:rPr>
              <a:t>www.sophrokhepri.fr</a:t>
            </a:r>
            <a:endParaRPr lang="fr-FR" sz="1400" b="1" dirty="0" smtClean="0"/>
          </a:p>
          <a:p>
            <a:pPr algn="ctr"/>
            <a:r>
              <a:rPr lang="fr-FR" sz="1400" b="1" dirty="0" smtClean="0"/>
              <a:t>Tél. 06 60 47 71 </a:t>
            </a:r>
            <a:r>
              <a:rPr lang="fr-FR" sz="1400" b="1" dirty="0" smtClean="0"/>
              <a:t>64</a:t>
            </a:r>
          </a:p>
          <a:p>
            <a:pPr algn="ctr"/>
            <a:r>
              <a:rPr lang="fr-FR" sz="1400" b="1" dirty="0" smtClean="0"/>
              <a:t>contact@sophrokhepri.fr</a:t>
            </a:r>
            <a:endParaRPr lang="fr-FR" sz="1400" b="1" dirty="0"/>
          </a:p>
        </p:txBody>
      </p:sp>
      <p:pic>
        <p:nvPicPr>
          <p:cNvPr id="2" name="Picture 2" descr="F:\mairie nogent\3 photos associé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680589"/>
            <a:ext cx="1960108" cy="155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du msi\Mes documents\KHEPRI Developpement\Installation 2013\Cabinet paramédical Khepri\Marketing Plan\mairie nogent\logosophrokheprifondtransparent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2016224" cy="1688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4131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491408" y="116632"/>
            <a:ext cx="8229600" cy="1371600"/>
          </a:xfrm>
        </p:spPr>
        <p:txBody>
          <a:bodyPr/>
          <a:lstStyle/>
          <a:p>
            <a:r>
              <a:rPr lang="fr-FR" altLang="fr-FR" sz="3600" b="1" dirty="0" smtClean="0"/>
              <a:t>3. Situation des locaux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563118"/>
            <a:ext cx="6803944" cy="245817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412776"/>
            <a:ext cx="3060192" cy="212750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78577" y="1556792"/>
            <a:ext cx="45191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locaux se situent au </a:t>
            </a:r>
            <a:r>
              <a:rPr lang="fr-FR" b="1" dirty="0" smtClean="0"/>
              <a:t>4</a:t>
            </a:r>
            <a:r>
              <a:rPr lang="fr-FR" b="1" baseline="30000" dirty="0" smtClean="0"/>
              <a:t>ème</a:t>
            </a:r>
            <a:r>
              <a:rPr lang="fr-FR" b="1" dirty="0" smtClean="0"/>
              <a:t> étage </a:t>
            </a:r>
            <a:r>
              <a:rPr lang="fr-FR" dirty="0" smtClean="0"/>
              <a:t>d’un  </a:t>
            </a:r>
          </a:p>
          <a:p>
            <a:r>
              <a:rPr lang="fr-FR" dirty="0" smtClean="0"/>
              <a:t>immeuble de bureaux très prisé de </a:t>
            </a:r>
          </a:p>
          <a:p>
            <a:r>
              <a:rPr lang="fr-FR" b="1" dirty="0" smtClean="0"/>
              <a:t>Nogent-sur-Marne  (94)</a:t>
            </a:r>
          </a:p>
          <a:p>
            <a:endParaRPr lang="fr-FR" dirty="0" smtClean="0"/>
          </a:p>
          <a:p>
            <a:r>
              <a:rPr lang="fr-FR" b="1" dirty="0" smtClean="0"/>
              <a:t>L’entrée est au </a:t>
            </a:r>
          </a:p>
          <a:p>
            <a:r>
              <a:rPr lang="fr-FR" b="1" dirty="0" smtClean="0"/>
              <a:t>188 grande rue Charles de Gaulle</a:t>
            </a:r>
          </a:p>
          <a:p>
            <a:r>
              <a:rPr lang="fr-FR" dirty="0" smtClean="0"/>
              <a:t>Au pied du RER E de Nogent le Perreux</a:t>
            </a:r>
            <a:endParaRPr lang="fr-FR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2</a:t>
            </a:fld>
            <a:endParaRPr lang="fr-FR" altLang="fr-FR" sz="14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1242958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71600"/>
          </a:xfrm>
        </p:spPr>
        <p:txBody>
          <a:bodyPr/>
          <a:lstStyle/>
          <a:p>
            <a:r>
              <a:rPr lang="fr-FR" altLang="fr-FR" sz="3600" b="1" dirty="0" smtClean="0"/>
              <a:t>Agencement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1115035"/>
            <a:ext cx="8712968" cy="534419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1088141"/>
            <a:ext cx="8712968" cy="534419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67544" y="1124744"/>
            <a:ext cx="20778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10 Cabines</a:t>
            </a:r>
          </a:p>
          <a:p>
            <a:r>
              <a:rPr lang="fr-FR" sz="1600" dirty="0" smtClean="0"/>
              <a:t>2 salles de formation</a:t>
            </a:r>
          </a:p>
          <a:p>
            <a:r>
              <a:rPr lang="fr-FR" sz="1600" dirty="0" smtClean="0"/>
              <a:t>1 salle d’attente</a:t>
            </a:r>
          </a:p>
          <a:p>
            <a:r>
              <a:rPr lang="fr-FR" sz="1600" dirty="0" smtClean="0"/>
              <a:t>1 coin café</a:t>
            </a:r>
            <a:endParaRPr lang="fr-FR" sz="1600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3</a:t>
            </a:fld>
            <a:endParaRPr lang="fr-FR" altLang="fr-FR" sz="14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38543101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frproposal">
  <a:themeElements>
    <a:clrScheme name="frproposa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fr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rproposa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d'un projet</Template>
  <TotalTime>6963</TotalTime>
  <Words>156</Words>
  <Application>Microsoft Office PowerPoint</Application>
  <PresentationFormat>Affichage à l'écran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frproposal</vt:lpstr>
      <vt:lpstr>Centre du Mieux-être SophroKhepri Sophrologie et Thérapies brèves  Equilibre, Santé et Qualité de vie  à l'école, au travail, en famille, à la retraite Spécialisation Enfants Précoces.</vt:lpstr>
      <vt:lpstr>3. Situation des locaux</vt:lpstr>
      <vt:lpstr>Agencement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92</cp:revision>
  <cp:lastPrinted>2015-03-10T15:17:42Z</cp:lastPrinted>
  <dcterms:created xsi:type="dcterms:W3CDTF">2015-02-15T15:45:30Z</dcterms:created>
  <dcterms:modified xsi:type="dcterms:W3CDTF">2015-03-24T07:03:35Z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