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6"/>
  </p:notesMasterIdLst>
  <p:handoutMasterIdLst>
    <p:handoutMasterId r:id="rId7"/>
  </p:handoutMasterIdLst>
  <p:sldIdLst>
    <p:sldId id="309" r:id="rId3"/>
    <p:sldId id="307" r:id="rId4"/>
    <p:sldId id="308" r:id="rId5"/>
  </p:sldIdLst>
  <p:sldSz cx="9144000" cy="6858000" type="screen4x3"/>
  <p:notesSz cx="6805613" cy="9939338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00" autoAdjust="0"/>
  </p:normalViewPr>
  <p:slideViewPr>
    <p:cSldViewPr>
      <p:cViewPr varScale="1">
        <p:scale>
          <a:sx n="76" d="100"/>
          <a:sy n="76" d="100"/>
        </p:scale>
        <p:origin x="-8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717A0-112A-4458-86ED-B9D4BCA818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993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43CDD-A6B4-4B09-8FB2-BB3C5931F43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0912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54110E-BAF7-436C-BC95-6219A52A0F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3021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3BBB0C-3B56-4A9C-9EBA-229C62CE1EF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643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AC735-5290-4BE8-9C9D-B98D9394A37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9310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948264" y="630932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2321080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83A2C-37A5-451E-8950-711EECEEA81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025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07B3D-4D6D-4094-B825-8CFC6C8DC8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988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C21DC-7467-406C-BC42-FA391E23FFF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0096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41695-DE6F-4CAF-AC10-4F92691B06A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7015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49098E-FF83-42E3-A010-3CCAECF1E51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7299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3B8CC-5D49-47FB-8C13-212844C0C32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3418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B8E3F-4455-4C76-8D9C-22C9F1C9C8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0218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B8D0ED-3C37-455B-8603-FC29B23377D8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sophrokhepri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204455" y="1310819"/>
            <a:ext cx="3463889" cy="151216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altLang="fr-FR" sz="1200" b="1" i="1" dirty="0"/>
              <a:t>Centre du </a:t>
            </a:r>
            <a:r>
              <a:rPr lang="fr-FR" altLang="fr-FR" sz="1200" b="1" i="1" dirty="0" smtClean="0"/>
              <a:t>Mieux-être </a:t>
            </a:r>
            <a:r>
              <a:rPr lang="fr-FR" altLang="fr-FR" sz="1200" b="1" i="1" dirty="0" err="1" smtClean="0"/>
              <a:t>SophroKhepri</a:t>
            </a:r>
            <a:r>
              <a:rPr lang="fr-FR" altLang="fr-FR" sz="1200" b="1" i="1" dirty="0"/>
              <a:t/>
            </a:r>
            <a:br>
              <a:rPr lang="fr-FR" altLang="fr-FR" sz="1200" b="1" i="1" dirty="0"/>
            </a:br>
            <a:r>
              <a:rPr lang="fr-FR" altLang="fr-FR" sz="1200" b="1" i="1" dirty="0" smtClean="0"/>
              <a:t>Sophrologie </a:t>
            </a:r>
            <a:r>
              <a:rPr lang="fr-FR" altLang="fr-FR" sz="1200" b="1" i="1" dirty="0"/>
              <a:t>et </a:t>
            </a:r>
            <a:r>
              <a:rPr lang="fr-FR" altLang="fr-FR" sz="1200" b="1" i="1" dirty="0" smtClean="0"/>
              <a:t>Thérapies brèves</a:t>
            </a:r>
            <a:r>
              <a:rPr lang="fr-FR" altLang="fr-FR" sz="1200" i="1" dirty="0" smtClean="0"/>
              <a:t/>
            </a:r>
            <a:br>
              <a:rPr lang="fr-FR" altLang="fr-FR" sz="1200" i="1" dirty="0" smtClean="0"/>
            </a:br>
            <a:r>
              <a:rPr lang="fr-FR" altLang="fr-FR" sz="1200" i="1" dirty="0" smtClean="0"/>
              <a:t/>
            </a:r>
            <a:br>
              <a:rPr lang="fr-FR" altLang="fr-FR" sz="1200" i="1" dirty="0" smtClean="0"/>
            </a:br>
            <a:r>
              <a:rPr lang="fr-FR" altLang="fr-FR" sz="1200" i="1" dirty="0" smtClean="0"/>
              <a:t>Equilibre</a:t>
            </a:r>
            <a:r>
              <a:rPr lang="fr-FR" altLang="fr-FR" sz="1200" i="1" dirty="0"/>
              <a:t>, Santé et Qualité de vie </a:t>
            </a:r>
            <a:br>
              <a:rPr lang="fr-FR" altLang="fr-FR" sz="1200" i="1" dirty="0"/>
            </a:br>
            <a:r>
              <a:rPr lang="fr-FR" altLang="fr-FR" sz="1200" i="1" dirty="0"/>
              <a:t>à l'école, au travail, en famille, à la retraite...</a:t>
            </a:r>
            <a:br>
              <a:rPr lang="fr-FR" altLang="fr-FR" sz="1200" i="1" dirty="0"/>
            </a:br>
            <a:r>
              <a:rPr lang="fr-FR" altLang="fr-FR" sz="1200" i="1" dirty="0" smtClean="0"/>
              <a:t>Spécialisation Enfants Précoces…</a:t>
            </a:r>
            <a:endParaRPr lang="fr-FR" altLang="fr-FR" sz="1200" dirty="0" smtClean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1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  <p:pic>
        <p:nvPicPr>
          <p:cNvPr id="9" name="Picture 2" descr="\\FREEBOX\Disque dur\evelyne\Sophrologie\googlesite\logokhepri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132" y="1412776"/>
            <a:ext cx="1019780" cy="101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474956" y="3008855"/>
            <a:ext cx="3658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Ouverture le 14 avril 2015</a:t>
            </a:r>
          </a:p>
          <a:p>
            <a:r>
              <a:rPr lang="fr-FR" sz="1200" b="1" dirty="0"/>
              <a:t>4</a:t>
            </a:r>
            <a:r>
              <a:rPr lang="fr-FR" sz="1200" b="1" baseline="30000" dirty="0"/>
              <a:t>ème</a:t>
            </a:r>
            <a:r>
              <a:rPr lang="fr-FR" sz="1200" b="1" dirty="0"/>
              <a:t> étage </a:t>
            </a:r>
            <a:r>
              <a:rPr lang="fr-FR" sz="1200" dirty="0"/>
              <a:t>d’un </a:t>
            </a:r>
            <a:r>
              <a:rPr lang="fr-FR" sz="1200" dirty="0" smtClean="0"/>
              <a:t>immeuble </a:t>
            </a:r>
            <a:r>
              <a:rPr lang="fr-FR" sz="1200" dirty="0"/>
              <a:t>de bureaux très prisé de </a:t>
            </a:r>
          </a:p>
          <a:p>
            <a:r>
              <a:rPr lang="fr-FR" sz="1200" b="1" dirty="0"/>
              <a:t>Nogent-sur-Marne  (94</a:t>
            </a:r>
            <a:r>
              <a:rPr lang="fr-FR" sz="1200" b="1" dirty="0" smtClean="0"/>
              <a:t>)</a:t>
            </a:r>
            <a:endParaRPr lang="fr-FR" sz="1200" dirty="0" smtClean="0"/>
          </a:p>
          <a:p>
            <a:r>
              <a:rPr lang="fr-FR" sz="1200" dirty="0" smtClean="0"/>
              <a:t>188, Grande Rue Charles de Gaulle</a:t>
            </a:r>
          </a:p>
          <a:p>
            <a:r>
              <a:rPr lang="fr-FR" sz="1200" dirty="0" smtClean="0"/>
              <a:t>94310 Nogent-sur-Marne</a:t>
            </a:r>
            <a:endParaRPr lang="fr-FR" sz="1200" dirty="0"/>
          </a:p>
          <a:p>
            <a:r>
              <a:rPr lang="fr-FR" sz="1200" dirty="0" smtClean="0"/>
              <a:t>En </a:t>
            </a:r>
            <a:r>
              <a:rPr lang="fr-FR" sz="1200" b="1" dirty="0" smtClean="0"/>
              <a:t>Face de la gare RER E de Nogent-le-Perreux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572000" y="4797152"/>
            <a:ext cx="286007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smtClean="0"/>
              <a:t>L’équipe :</a:t>
            </a:r>
            <a:r>
              <a:rPr lang="fr-FR" sz="1100" dirty="0" smtClean="0"/>
              <a:t> </a:t>
            </a:r>
          </a:p>
          <a:p>
            <a:r>
              <a:rPr lang="fr-FR" sz="1100" dirty="0" smtClean="0"/>
              <a:t>Evelyne Revellat, Sophrologue, Fondatrice</a:t>
            </a:r>
          </a:p>
          <a:p>
            <a:r>
              <a:rPr lang="fr-FR" sz="1100" dirty="0"/>
              <a:t>Séverine </a:t>
            </a:r>
            <a:r>
              <a:rPr lang="fr-FR" sz="1100" dirty="0" smtClean="0"/>
              <a:t>Nivaud – Gestion &amp; Finance</a:t>
            </a:r>
            <a:endParaRPr lang="fr-FR" sz="1100" dirty="0"/>
          </a:p>
          <a:p>
            <a:r>
              <a:rPr lang="fr-FR" sz="1100" dirty="0" smtClean="0"/>
              <a:t>Céline Rocheteau - Marketing</a:t>
            </a:r>
          </a:p>
          <a:p>
            <a:r>
              <a:rPr lang="fr-FR" sz="1100" dirty="0" smtClean="0"/>
              <a:t>Graziella </a:t>
            </a:r>
            <a:r>
              <a:rPr lang="fr-FR" sz="1100" dirty="0" err="1" smtClean="0"/>
              <a:t>Zonnekind</a:t>
            </a:r>
            <a:r>
              <a:rPr lang="fr-FR" sz="1100" dirty="0"/>
              <a:t> </a:t>
            </a:r>
            <a:r>
              <a:rPr lang="fr-FR" sz="1100" dirty="0" smtClean="0"/>
              <a:t>– Santé au Travail</a:t>
            </a:r>
            <a:endParaRPr lang="fr-FR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1115616" y="763598"/>
            <a:ext cx="719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TEXTE ANNONCE + logo + photo et plan du Centre + photo Equipe </a:t>
            </a:r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852936"/>
            <a:ext cx="2175096" cy="151216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339752" y="2304758"/>
            <a:ext cx="1968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hlinkClick r:id="rId4"/>
              </a:rPr>
              <a:t>www.sophrokhepri.fr</a:t>
            </a:r>
            <a:endParaRPr lang="fr-FR" sz="1400" b="1" dirty="0" smtClean="0"/>
          </a:p>
          <a:p>
            <a:pPr algn="ctr"/>
            <a:r>
              <a:rPr lang="fr-FR" sz="1400" b="1" dirty="0" smtClean="0"/>
              <a:t>Tél. 06 60 47 71 64</a:t>
            </a:r>
            <a:endParaRPr lang="fr-FR" sz="1400" b="1" dirty="0"/>
          </a:p>
        </p:txBody>
      </p:sp>
      <p:pic>
        <p:nvPicPr>
          <p:cNvPr id="1026" name="Picture 2" descr="D:\du msi\Mes documents\KHEPRI Developpement\Installation 2013\Cabinet paramédical Khepri\Dossier complet Creation SAS Khepri\SparKup\associés sophrokhepri\4 photos en medaill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139" y="4293096"/>
            <a:ext cx="2020095" cy="207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4131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91408" y="116632"/>
            <a:ext cx="8229600" cy="1371600"/>
          </a:xfrm>
        </p:spPr>
        <p:txBody>
          <a:bodyPr/>
          <a:lstStyle/>
          <a:p>
            <a:r>
              <a:rPr lang="fr-FR" altLang="fr-FR" sz="3600" b="1" dirty="0" smtClean="0"/>
              <a:t>3. Situation des locaux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563118"/>
            <a:ext cx="6803944" cy="245817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412776"/>
            <a:ext cx="3060192" cy="212750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78577" y="1556792"/>
            <a:ext cx="45191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locaux se situent au </a:t>
            </a:r>
            <a:r>
              <a:rPr lang="fr-FR" b="1" dirty="0" smtClean="0"/>
              <a:t>4</a:t>
            </a:r>
            <a:r>
              <a:rPr lang="fr-FR" b="1" baseline="30000" dirty="0" smtClean="0"/>
              <a:t>ème</a:t>
            </a:r>
            <a:r>
              <a:rPr lang="fr-FR" b="1" dirty="0" smtClean="0"/>
              <a:t> étage </a:t>
            </a:r>
            <a:r>
              <a:rPr lang="fr-FR" dirty="0" smtClean="0"/>
              <a:t>d’un  </a:t>
            </a:r>
          </a:p>
          <a:p>
            <a:r>
              <a:rPr lang="fr-FR" dirty="0" smtClean="0"/>
              <a:t>immeuble de bureaux très prisé de </a:t>
            </a:r>
          </a:p>
          <a:p>
            <a:r>
              <a:rPr lang="fr-FR" b="1" dirty="0" smtClean="0"/>
              <a:t>Nogent-sur-Marne  (94)</a:t>
            </a:r>
          </a:p>
          <a:p>
            <a:endParaRPr lang="fr-FR" dirty="0" smtClean="0"/>
          </a:p>
          <a:p>
            <a:r>
              <a:rPr lang="fr-FR" b="1" dirty="0" smtClean="0"/>
              <a:t>L’entrée est au </a:t>
            </a:r>
          </a:p>
          <a:p>
            <a:r>
              <a:rPr lang="fr-FR" b="1" dirty="0" smtClean="0"/>
              <a:t>188 grande rue Charles de Gaulle</a:t>
            </a:r>
          </a:p>
          <a:p>
            <a:r>
              <a:rPr lang="fr-FR" dirty="0" smtClean="0"/>
              <a:t>Au pied du RER E de Nogent le Perreux</a:t>
            </a:r>
            <a:endParaRPr lang="fr-FR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2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1242958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71600"/>
          </a:xfrm>
        </p:spPr>
        <p:txBody>
          <a:bodyPr/>
          <a:lstStyle/>
          <a:p>
            <a:r>
              <a:rPr lang="fr-FR" altLang="fr-FR" sz="3600" b="1" dirty="0" smtClean="0"/>
              <a:t>Agencement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1115035"/>
            <a:ext cx="8712968" cy="534419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1088141"/>
            <a:ext cx="8712968" cy="534419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7544" y="1124744"/>
            <a:ext cx="20778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10 Cabines</a:t>
            </a:r>
          </a:p>
          <a:p>
            <a:r>
              <a:rPr lang="fr-FR" sz="1600" dirty="0" smtClean="0"/>
              <a:t>2 salles de formation</a:t>
            </a:r>
          </a:p>
          <a:p>
            <a:r>
              <a:rPr lang="fr-FR" sz="1600" dirty="0" smtClean="0"/>
              <a:t>1 salle d’attente</a:t>
            </a:r>
          </a:p>
          <a:p>
            <a:r>
              <a:rPr lang="fr-FR" sz="1600" dirty="0" smtClean="0"/>
              <a:t>1 coin café</a:t>
            </a:r>
            <a:endParaRPr lang="fr-FR" sz="1600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Page </a:t>
            </a:r>
            <a:fld id="{FC3D179A-1FF8-43FA-9037-18C6C85D742B}" type="slidenum">
              <a:rPr lang="fr-FR" altLang="fr-FR" sz="1400" smtClean="0"/>
              <a:t>3</a:t>
            </a:fld>
            <a:endParaRPr lang="fr-FR" altLang="fr-FR" sz="14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38543101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d'un projet</Template>
  <TotalTime>6953</TotalTime>
  <Words>154</Words>
  <Application>Microsoft Office PowerPoint</Application>
  <PresentationFormat>Affichage à l'écran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frproposal</vt:lpstr>
      <vt:lpstr>Centre du Mieux-être SophroKhepri Sophrologie et Thérapies brèves  Equilibre, Santé et Qualité de vie  à l'école, au travail, en famille, à la retraite... Spécialisation Enfants Précoces…</vt:lpstr>
      <vt:lpstr>3. Situation des locaux</vt:lpstr>
      <vt:lpstr>Agencement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89</cp:revision>
  <cp:lastPrinted>2015-03-10T15:17:42Z</cp:lastPrinted>
  <dcterms:created xsi:type="dcterms:W3CDTF">2015-02-15T15:45:30Z</dcterms:created>
  <dcterms:modified xsi:type="dcterms:W3CDTF">2015-03-16T08:00:11Z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