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69373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539750" y="1341438"/>
            <a:ext cx="8275638" cy="4608512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JSC Consultants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00631-59E0-423B-80F6-0B2B15571E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0A954-EE4E-453B-AC43-62E7313A45C2}" type="datetimeFigureOut">
              <a:rPr lang="fr-FR" smtClean="0"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24432-B553-44BD-A952-1808BDE9709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>
                <a:latin typeface="Tahoma" pitchFamily="34" charset="0"/>
              </a:rPr>
              <a:t>JSC Consultants</a:t>
            </a:r>
          </a:p>
        </p:txBody>
      </p:sp>
      <p:sp>
        <p:nvSpPr>
          <p:cNvPr id="717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7F27C9-79AD-470C-B740-0BDF698E3773}" type="slidenum">
              <a:rPr lang="fr-FR" smtClean="0">
                <a:latin typeface="Tahoma" pitchFamily="34" charset="0"/>
              </a:rPr>
              <a:pPr/>
              <a:t>1</a:t>
            </a:fld>
            <a:endParaRPr lang="fr-FR" smtClean="0">
              <a:latin typeface="Tahoma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smtClean="0"/>
              <a:t>4 domaines et 2 techniques :</a:t>
            </a:r>
          </a:p>
        </p:txBody>
      </p:sp>
      <p:graphicFrame>
        <p:nvGraphicFramePr>
          <p:cNvPr id="11324" name="Group 60"/>
          <p:cNvGraphicFramePr>
            <a:graphicFrameLocks noGrp="1"/>
          </p:cNvGraphicFramePr>
          <p:nvPr>
            <p:ph idx="1"/>
          </p:nvPr>
        </p:nvGraphicFramePr>
        <p:xfrm>
          <a:off x="468313" y="1125538"/>
          <a:ext cx="8208144" cy="5450051"/>
        </p:xfrm>
        <a:graphic>
          <a:graphicData uri="http://schemas.openxmlformats.org/drawingml/2006/table">
            <a:tbl>
              <a:tblPr/>
              <a:tblGrid>
                <a:gridCol w="2736573"/>
                <a:gridCol w="2734998"/>
                <a:gridCol w="2736573"/>
              </a:tblGrid>
              <a:tr h="120666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ahoma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Techniques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Domaines d’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Expertise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Valorisation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Team Alignment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Accompagnement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5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Levées de Fonds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Evaluation et valorisation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Diagnostic et étude de faisabilité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Fédération des collaborateurs autour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du projet du dirigeant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27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Cessions/Acquisitions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ahom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ahoma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Valorisation du capital humain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Evaluation et valorisation des cibles/acheteurs et de l’</a:t>
                      </a: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ent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. </a:t>
                      </a: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acquérante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/cédante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Bilan social, évaluation et adéquation des compétences, entretiens annuels, plan de formation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Fusion d’équipes,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et cohésion des salariés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en pré et post opération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Accompagnement dynamique des équipes tout au long du projet de l’entreprise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1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Organisation financière fiscale, et sociale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Evaluation des actifs,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audit, allocation et gestion de portefeuille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charset="0"/>
                        </a:rPr>
                        <a:t>Intéressement des salariés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5" name="Line 28"/>
          <p:cNvSpPr>
            <a:spLocks noChangeShapeType="1"/>
          </p:cNvSpPr>
          <p:nvPr/>
        </p:nvSpPr>
        <p:spPr bwMode="auto">
          <a:xfrm>
            <a:off x="539750" y="1341438"/>
            <a:ext cx="273685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96" name="Oval 31"/>
          <p:cNvSpPr>
            <a:spLocks noChangeArrowheads="1"/>
          </p:cNvSpPr>
          <p:nvPr/>
        </p:nvSpPr>
        <p:spPr bwMode="auto">
          <a:xfrm>
            <a:off x="3708400" y="1268413"/>
            <a:ext cx="1871663" cy="793750"/>
          </a:xfrm>
          <a:prstGeom prst="ellipse">
            <a:avLst/>
          </a:prstGeom>
          <a:noFill/>
          <a:ln w="76200">
            <a:solidFill>
              <a:srgbClr val="FFFF3F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197" name="Oval 32"/>
          <p:cNvSpPr>
            <a:spLocks noChangeArrowheads="1"/>
          </p:cNvSpPr>
          <p:nvPr/>
        </p:nvSpPr>
        <p:spPr bwMode="auto">
          <a:xfrm>
            <a:off x="6013450" y="1285875"/>
            <a:ext cx="2519363" cy="1143000"/>
          </a:xfrm>
          <a:prstGeom prst="ellipse">
            <a:avLst/>
          </a:prstGeom>
          <a:noFill/>
          <a:ln w="76200">
            <a:solidFill>
              <a:srgbClr val="FFFF3F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500063" y="4214813"/>
            <a:ext cx="8143875" cy="714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Affichage à l'écran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4 domaines et 2 techniques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domaines et 2 techniques :</dc:title>
  <dc:creator>evelyne</dc:creator>
  <cp:lastModifiedBy>evelyne</cp:lastModifiedBy>
  <cp:revision>1</cp:revision>
  <dcterms:created xsi:type="dcterms:W3CDTF">2010-11-29T11:54:48Z</dcterms:created>
  <dcterms:modified xsi:type="dcterms:W3CDTF">2010-11-29T11:55:27Z</dcterms:modified>
</cp:coreProperties>
</file>