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t>24/01/12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01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24/01/12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Quelques évolutions marquantes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</a:t>
            </a:r>
            <a:r>
              <a:rPr lang="fr-FR" dirty="0" smtClean="0"/>
              <a:t>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3 classes d’actifs sur 30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55272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75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 et sur 10 ans.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3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853237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46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 et les taux long terme.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4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340768"/>
            <a:ext cx="84201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68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57400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54</Words>
  <Application>Microsoft Office PowerPoint</Application>
  <PresentationFormat>Affichage à l'écran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Quelques évolutions marquantes</vt:lpstr>
      <vt:lpstr>Les 3 classes d’actifs sur 30 ans</vt:lpstr>
      <vt:lpstr>… et sur 10 ans.</vt:lpstr>
      <vt:lpstr>… et les taux long terme.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Jean SAINT-CRICQ</cp:lastModifiedBy>
  <cp:revision>11</cp:revision>
  <dcterms:created xsi:type="dcterms:W3CDTF">2011-10-15T14:40:53Z</dcterms:created>
  <dcterms:modified xsi:type="dcterms:W3CDTF">2012-01-24T14:13:04Z</dcterms:modified>
</cp:coreProperties>
</file>