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D01AB5-4C7F-4C24-88E9-87CF71648626}" type="datetimeFigureOut">
              <a:rPr lang="fr-FR" smtClean="0"/>
              <a:pPr/>
              <a:t>04/03/2011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BBAA69-848E-4676-901E-F9656214E1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FR" sz="3200" dirty="0" smtClean="0"/>
              <a:t>Projet Rives de Paris 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dirty="0" smtClean="0">
                <a:solidFill>
                  <a:srgbClr val="898989"/>
                </a:solidFill>
              </a:rPr>
              <a:t/>
            </a:r>
            <a:br>
              <a:rPr lang="fr-FR" sz="2800" dirty="0" smtClean="0">
                <a:solidFill>
                  <a:srgbClr val="898989"/>
                </a:solidFill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Mars 2011</a:t>
            </a:r>
            <a:endParaRPr lang="fr-FR" dirty="0"/>
          </a:p>
        </p:txBody>
      </p:sp>
      <p:pic>
        <p:nvPicPr>
          <p:cNvPr id="1026" name="Picture 2" descr="jscconsu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690" y="620688"/>
            <a:ext cx="354443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4788024" y="5077633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i="1" dirty="0" smtClean="0">
                <a:solidFill>
                  <a:schemeClr val="tx2"/>
                </a:solidFill>
              </a:rPr>
              <a:t>Stratégie de Croissance </a:t>
            </a:r>
            <a:r>
              <a:rPr lang="fr-FR" sz="1400" b="1" i="1" dirty="0" smtClean="0">
                <a:solidFill>
                  <a:schemeClr val="tx2"/>
                </a:solidFill>
              </a:rPr>
              <a:t>externe </a:t>
            </a:r>
            <a:endParaRPr lang="fr-FR" sz="1400" dirty="0" smtClean="0">
              <a:solidFill>
                <a:schemeClr val="tx2"/>
              </a:solidFill>
            </a:endParaRPr>
          </a:p>
          <a:p>
            <a:pPr algn="r"/>
            <a:r>
              <a:rPr lang="fr-FR" sz="1400" b="1" i="1" dirty="0" smtClean="0">
                <a:solidFill>
                  <a:schemeClr val="tx2"/>
                </a:solidFill>
              </a:rPr>
              <a:t>Cessions - </a:t>
            </a:r>
            <a:r>
              <a:rPr lang="fr-FR" sz="1400" b="1" i="1" dirty="0" smtClean="0">
                <a:solidFill>
                  <a:schemeClr val="tx2"/>
                </a:solidFill>
              </a:rPr>
              <a:t>Acquisitions</a:t>
            </a:r>
            <a:endParaRPr lang="fr-FR" sz="1400" dirty="0" smtClean="0">
              <a:solidFill>
                <a:schemeClr val="tx2"/>
              </a:solidFill>
            </a:endParaRPr>
          </a:p>
          <a:p>
            <a:pPr algn="r"/>
            <a:r>
              <a:rPr lang="fr-FR" sz="1400" b="1" i="1" dirty="0" smtClean="0">
                <a:solidFill>
                  <a:schemeClr val="tx2"/>
                </a:solidFill>
              </a:rPr>
              <a:t>Participations</a:t>
            </a:r>
            <a:r>
              <a:rPr lang="fr-FR" sz="1400" i="1" dirty="0" smtClean="0">
                <a:solidFill>
                  <a:schemeClr val="tx2"/>
                </a:solidFill>
              </a:rPr>
              <a:t> </a:t>
            </a:r>
            <a:r>
              <a:rPr lang="fr-FR" sz="1400" b="1" i="1" dirty="0" smtClean="0">
                <a:solidFill>
                  <a:schemeClr val="tx2"/>
                </a:solidFill>
              </a:rPr>
              <a:t>Financières</a:t>
            </a:r>
            <a:endParaRPr lang="fr-FR" sz="1400" dirty="0" smtClean="0">
              <a:solidFill>
                <a:schemeClr val="tx2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/>
              <a:t>Rives de Paris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Promesse synallagmatique signée</a:t>
            </a:r>
          </a:p>
          <a:p>
            <a:r>
              <a:rPr lang="fr-FR" b="1" dirty="0" err="1" smtClean="0">
                <a:solidFill>
                  <a:schemeClr val="tx2"/>
                </a:solidFill>
              </a:rPr>
              <a:t>Share</a:t>
            </a:r>
            <a:r>
              <a:rPr lang="fr-FR" b="1" dirty="0" smtClean="0">
                <a:solidFill>
                  <a:schemeClr val="tx2"/>
                </a:solidFill>
              </a:rPr>
              <a:t>-deal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Réalisation : juillet 2011</a:t>
            </a:r>
            <a:endParaRPr lang="fr-FR" b="1" dirty="0" smtClean="0"/>
          </a:p>
          <a:p>
            <a:endParaRPr lang="fr-FR" b="1" dirty="0" smtClean="0"/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Localisation :</a:t>
            </a:r>
            <a:r>
              <a:rPr lang="fr-FR" dirty="0" smtClean="0"/>
              <a:t> Première couronne de Paris, excellente desserte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Parc fermé d’activité : </a:t>
            </a:r>
            <a:r>
              <a:rPr lang="fr-FR" dirty="0" smtClean="0"/>
              <a:t>16 bâtiments, total de 43 000m² construit, Activités tertiaires, de production légère (atelier, laboratoires…) ou de stockage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Nombre de locataires :</a:t>
            </a:r>
            <a:r>
              <a:rPr lang="fr-FR" dirty="0" smtClean="0"/>
              <a:t> 55 environ, aucun prédominant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Vacance locative : </a:t>
            </a:r>
            <a:r>
              <a:rPr lang="fr-FR" dirty="0" smtClean="0"/>
              <a:t>0%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Forme acquisition : </a:t>
            </a:r>
            <a:r>
              <a:rPr lang="fr-FR" dirty="0" smtClean="0"/>
              <a:t>Prise de contrôle d’une SA possédant le bien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Prix de 100% des titres : </a:t>
            </a:r>
            <a:r>
              <a:rPr lang="fr-FR" dirty="0" smtClean="0"/>
              <a:t>50 M€ environ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Financement 50-50 : </a:t>
            </a:r>
            <a:r>
              <a:rPr lang="fr-FR" dirty="0" smtClean="0"/>
              <a:t>25M€ en FP , 25M€ dette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Tickets : </a:t>
            </a:r>
            <a:r>
              <a:rPr lang="fr-FR" dirty="0" smtClean="0"/>
              <a:t>2 à 20M€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Rentabilité locative nette initiale  ≈</a:t>
            </a:r>
            <a:r>
              <a:rPr lang="fr-FR" dirty="0" smtClean="0"/>
              <a:t> 10%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Période d’acquisition : </a:t>
            </a:r>
            <a:r>
              <a:rPr lang="fr-FR" dirty="0" smtClean="0"/>
              <a:t>1er semestre 2011 </a:t>
            </a:r>
          </a:p>
          <a:p>
            <a:pPr marL="651510" lvl="1" indent="-285750"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chemeClr val="tx2"/>
                </a:solidFill>
              </a:rPr>
              <a:t>Etat des bâtiments : </a:t>
            </a:r>
            <a:r>
              <a:rPr lang="fr-FR" dirty="0" smtClean="0"/>
              <a:t>Très bon, constructions 2002-2006 (80%)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Planning de l’opération RDP </a:t>
            </a:r>
            <a:endParaRPr lang="fr-F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146573"/>
            <a:ext cx="7467600" cy="178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Rives de Paris </a:t>
            </a:r>
            <a:endParaRPr lang="fr-FR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482" y="2132856"/>
            <a:ext cx="7139035" cy="1737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595313" y="4365104"/>
            <a:ext cx="7145039" cy="1296144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FCF = Free Cash Flows, flux de trésorerie disponibles pour l’Entreprise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charset="0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Actif Net Réévalué = valeur vénale, et non comptable, des biens de l’Entreprise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1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1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1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800" dirty="0" smtClean="0"/>
              <a:t>Merci de votre attention…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dirty="0" smtClean="0">
                <a:solidFill>
                  <a:srgbClr val="898989"/>
                </a:solidFill>
              </a:rPr>
              <a:t/>
            </a:r>
            <a:br>
              <a:rPr lang="fr-FR" sz="2800" dirty="0" smtClean="0">
                <a:solidFill>
                  <a:srgbClr val="898989"/>
                </a:solidFill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4653136"/>
            <a:ext cx="6334472" cy="1721786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/>
              <a:t>JSC </a:t>
            </a:r>
            <a:r>
              <a:rPr lang="fr-FR" dirty="0" smtClean="0"/>
              <a:t>Consultants au capital de 185 600 </a:t>
            </a:r>
            <a:r>
              <a:rPr lang="fr-FR" dirty="0" smtClean="0"/>
              <a:t>€</a:t>
            </a:r>
          </a:p>
          <a:p>
            <a:pPr algn="ctr">
              <a:lnSpc>
                <a:spcPct val="120000"/>
              </a:lnSpc>
            </a:pPr>
            <a:r>
              <a:rPr lang="fr-FR" dirty="0" smtClean="0"/>
              <a:t>Jean Saint-Cricq : 06 60 47 71 64</a:t>
            </a:r>
          </a:p>
          <a:p>
            <a:pPr algn="ctr">
              <a:lnSpc>
                <a:spcPct val="120000"/>
              </a:lnSpc>
            </a:pPr>
            <a:r>
              <a:rPr lang="fr-FR" sz="1100" dirty="0" smtClean="0"/>
              <a:t>3 </a:t>
            </a:r>
            <a:r>
              <a:rPr lang="fr-FR" sz="1100" dirty="0" smtClean="0"/>
              <a:t>Square Bugeaud - 78150 Le Chesnay </a:t>
            </a:r>
            <a:r>
              <a:rPr lang="fr-FR" sz="1100" dirty="0" smtClean="0"/>
              <a:t> - </a:t>
            </a:r>
            <a:r>
              <a:rPr lang="fr-FR" sz="1100" dirty="0" smtClean="0"/>
              <a:t>Tél. :+33 (0) 39  43 17 23</a:t>
            </a:r>
          </a:p>
          <a:p>
            <a:pPr algn="ctr">
              <a:lnSpc>
                <a:spcPct val="120000"/>
              </a:lnSpc>
            </a:pPr>
            <a:r>
              <a:rPr lang="fr-FR" sz="1100" dirty="0" smtClean="0"/>
              <a:t>R.C.S</a:t>
            </a:r>
            <a:r>
              <a:rPr lang="fr-FR" sz="1100" dirty="0" smtClean="0"/>
              <a:t>. Versailles 483 155 354 </a:t>
            </a:r>
            <a:r>
              <a:rPr lang="fr-FR" sz="1100" dirty="0" smtClean="0"/>
              <a:t>00010 APE </a:t>
            </a:r>
            <a:r>
              <a:rPr lang="fr-FR" sz="1100" dirty="0" smtClean="0"/>
              <a:t>741G - N° TVA FR 21483155354</a:t>
            </a:r>
            <a:endParaRPr lang="fr-FR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219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Oriel</vt:lpstr>
      <vt:lpstr>Projet Rives de Paris    </vt:lpstr>
      <vt:lpstr>Rives de Paris</vt:lpstr>
      <vt:lpstr>Planning de l’opération RDP </vt:lpstr>
      <vt:lpstr>Rives de Paris </vt:lpstr>
      <vt:lpstr>Merci de votre attention…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Rives de Paris    </dc:title>
  <dc:creator>evelyne</dc:creator>
  <cp:lastModifiedBy>evelyne</cp:lastModifiedBy>
  <cp:revision>5</cp:revision>
  <dcterms:created xsi:type="dcterms:W3CDTF">2011-03-04T08:17:55Z</dcterms:created>
  <dcterms:modified xsi:type="dcterms:W3CDTF">2011-03-04T15:03:58Z</dcterms:modified>
</cp:coreProperties>
</file>