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  <p:sldId id="265" r:id="rId6"/>
    <p:sldId id="263" r:id="rId7"/>
    <p:sldId id="266" r:id="rId8"/>
    <p:sldId id="267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8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03/04/2016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03/04/2016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03/04/2016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03/04/2016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03/04/2016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03/04/2016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03/04/2016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03/04/2016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03/04/2016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03/04/2016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03/04/2016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03/04/2016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56499" y="3039095"/>
            <a:ext cx="6387500" cy="1470025"/>
          </a:xfrm>
        </p:spPr>
        <p:txBody>
          <a:bodyPr/>
          <a:lstStyle/>
          <a:p>
            <a:r>
              <a:rPr lang="fr-FR" dirty="0" smtClean="0"/>
              <a:t>Plan Media	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756498" y="4293096"/>
            <a:ext cx="6279997" cy="576064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Année 2016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-4564" y="6237312"/>
            <a:ext cx="9148564" cy="518059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0085B0"/>
                </a:solidFill>
              </a:rPr>
              <a:t>Centre </a:t>
            </a:r>
            <a:r>
              <a:rPr lang="fr-FR" sz="1600" b="1" dirty="0">
                <a:solidFill>
                  <a:srgbClr val="0085B0"/>
                </a:solidFill>
              </a:rPr>
              <a:t>Santé et </a:t>
            </a:r>
            <a:r>
              <a:rPr lang="fr-FR" sz="1600" b="1" dirty="0" smtClean="0">
                <a:solidFill>
                  <a:srgbClr val="0085B0"/>
                </a:solidFill>
              </a:rPr>
              <a:t>Mieux-</a:t>
            </a:r>
            <a:r>
              <a:rPr lang="en-US" sz="1600" b="1" dirty="0">
                <a:solidFill>
                  <a:srgbClr val="0085B0"/>
                </a:solidFill>
              </a:rPr>
              <a:t>ê</a:t>
            </a:r>
            <a:r>
              <a:rPr lang="fr-FR" sz="1600" b="1" dirty="0" err="1" smtClean="0">
                <a:solidFill>
                  <a:srgbClr val="0085B0"/>
                </a:solidFill>
              </a:rPr>
              <a:t>tre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400" b="1" dirty="0" smtClean="0">
                <a:solidFill>
                  <a:srgbClr val="0085B0"/>
                </a:solidFill>
              </a:rPr>
              <a:t>Soutien psychologique et Thérapies complémentaires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7099038" y="1412776"/>
            <a:ext cx="1577418" cy="1296145"/>
            <a:chOff x="2335757" y="5440499"/>
            <a:chExt cx="1331654" cy="860412"/>
          </a:xfrm>
        </p:grpSpPr>
        <p:pic>
          <p:nvPicPr>
            <p:cNvPr id="9" name="Image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6535" y="5685034"/>
              <a:ext cx="623485" cy="615877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0" name="ZoneTexte 9"/>
            <p:cNvSpPr txBox="1"/>
            <p:nvPr/>
          </p:nvSpPr>
          <p:spPr>
            <a:xfrm>
              <a:off x="2335757" y="5440499"/>
              <a:ext cx="133165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P</a:t>
              </a:r>
              <a:r>
                <a:rPr lang="fr-FR" dirty="0" smtClean="0"/>
                <a:t>artenaires</a:t>
              </a:r>
              <a:endParaRPr lang="fr-FR" dirty="0"/>
            </a:p>
          </p:txBody>
        </p:sp>
        <p:pic>
          <p:nvPicPr>
            <p:cNvPr id="11" name="Picture 2" descr="C:\Users\Dell\Dropbox\Sophrokhépri\Marketing et Communication\Entreprises\Instant Break\54840a_d1f95b77ad5045cc84caa0bc0119acea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336"/>
            <a:stretch/>
          </p:blipFill>
          <p:spPr bwMode="auto">
            <a:xfrm>
              <a:off x="2931278" y="5685034"/>
              <a:ext cx="736133" cy="615876"/>
            </a:xfrm>
            <a:prstGeom prst="rect">
              <a:avLst/>
            </a:prstGeom>
            <a:solidFill>
              <a:schemeClr val="bg1"/>
            </a:solidFill>
          </p:spPr>
        </p:pic>
      </p:grpSp>
      <p:pic>
        <p:nvPicPr>
          <p:cNvPr id="12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16" y="1620786"/>
            <a:ext cx="2544283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Développer la notoriété du Centre</a:t>
            </a:r>
          </a:p>
          <a:p>
            <a:r>
              <a:rPr lang="fr-FR" dirty="0" smtClean="0"/>
              <a:t>Vous Faire connaître</a:t>
            </a:r>
          </a:p>
          <a:p>
            <a:r>
              <a:rPr lang="fr-FR" dirty="0" smtClean="0"/>
              <a:t>Augmenter le nombre de patients</a:t>
            </a:r>
          </a:p>
          <a:p>
            <a:r>
              <a:rPr lang="fr-FR" dirty="0" smtClean="0"/>
              <a:t>Développer les animations et activités du Centre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51920" y="-27384"/>
            <a:ext cx="5256584" cy="1143000"/>
          </a:xfrm>
        </p:spPr>
        <p:txBody>
          <a:bodyPr/>
          <a:lstStyle/>
          <a:p>
            <a:pPr algn="l"/>
            <a:r>
              <a:rPr lang="fr-FR" b="1" dirty="0" smtClean="0">
                <a:solidFill>
                  <a:schemeClr val="bg1"/>
                </a:solidFill>
              </a:rPr>
              <a:t>Objectifs du Centre</a:t>
            </a: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Animations : la vie du centre</a:t>
            </a:r>
          </a:p>
          <a:p>
            <a:r>
              <a:rPr lang="fr-FR" dirty="0" smtClean="0"/>
              <a:t>Partenariats</a:t>
            </a:r>
          </a:p>
          <a:p>
            <a:r>
              <a:rPr lang="fr-FR" dirty="0" smtClean="0"/>
              <a:t>Formations professionnelles</a:t>
            </a:r>
          </a:p>
          <a:p>
            <a:r>
              <a:rPr lang="fr-FR" dirty="0" smtClean="0"/>
              <a:t>Actions marketing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878904" y="44624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Sommaire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402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JPO (Journées Portes Ouvertes) une fois par trimestre, 1</a:t>
            </a:r>
            <a:r>
              <a:rPr lang="fr-FR" baseline="30000" dirty="0" smtClean="0"/>
              <a:t>er</a:t>
            </a:r>
            <a:r>
              <a:rPr lang="fr-FR" dirty="0" smtClean="0"/>
              <a:t> dimanche du mois</a:t>
            </a:r>
          </a:p>
          <a:p>
            <a:r>
              <a:rPr lang="fr-FR" dirty="0" smtClean="0"/>
              <a:t>Les ateliers découvertes Entreprises (Instant Break), le jeudi,</a:t>
            </a:r>
          </a:p>
          <a:p>
            <a:r>
              <a:rPr lang="fr-FR" dirty="0" smtClean="0"/>
              <a:t>Les « Cocooning Day », un dimanche après-midi par trimestre</a:t>
            </a:r>
          </a:p>
          <a:p>
            <a:r>
              <a:rPr lang="fr-FR" dirty="0" smtClean="0"/>
              <a:t>Cycles de conférences sur les pratiques de thérapies alternatives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979556" y="44624"/>
            <a:ext cx="6128947" cy="1143000"/>
          </a:xfrm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Animations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538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Sève </a:t>
            </a:r>
            <a:r>
              <a:rPr lang="fr-FR" dirty="0" smtClean="0"/>
              <a:t>&amp; Papillon</a:t>
            </a:r>
          </a:p>
          <a:p>
            <a:r>
              <a:rPr lang="fr-FR" dirty="0" smtClean="0"/>
              <a:t>Instant Break avec la société Performance QSE</a:t>
            </a:r>
          </a:p>
          <a:p>
            <a:r>
              <a:rPr lang="fr-FR" dirty="0" smtClean="0"/>
              <a:t>Alchimie Divine (Cocooning Day)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979556" y="44624"/>
            <a:ext cx="6128947" cy="1143000"/>
          </a:xfrm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Partenariats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745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Publicité presse (guide de hôpitaux, ANDRH, l’Eventail des savoir-faire)</a:t>
            </a:r>
          </a:p>
          <a:p>
            <a:r>
              <a:rPr lang="fr-FR" dirty="0" smtClean="0"/>
              <a:t>CAREEP (Forum entreprises 22-11-16)</a:t>
            </a:r>
          </a:p>
          <a:p>
            <a:r>
              <a:rPr lang="fr-FR" dirty="0" smtClean="0"/>
              <a:t>Pages Jaunes : agendas en ligne Avril</a:t>
            </a:r>
          </a:p>
          <a:p>
            <a:r>
              <a:rPr lang="fr-FR" dirty="0" smtClean="0"/>
              <a:t>Bases de données</a:t>
            </a:r>
          </a:p>
          <a:p>
            <a:pPr lvl="1"/>
            <a:r>
              <a:rPr lang="fr-FR" dirty="0" smtClean="0"/>
              <a:t>5000 CE en France,</a:t>
            </a:r>
          </a:p>
          <a:p>
            <a:pPr lvl="1"/>
            <a:r>
              <a:rPr lang="fr-FR" dirty="0" smtClean="0"/>
              <a:t>1000 entreprises sur le 94, 77, 93</a:t>
            </a:r>
          </a:p>
          <a:p>
            <a:pPr lvl="1"/>
            <a:r>
              <a:rPr lang="fr-FR" dirty="0" smtClean="0"/>
              <a:t>Adhésion de </a:t>
            </a:r>
            <a:r>
              <a:rPr lang="fr-FR" dirty="0" err="1" smtClean="0"/>
              <a:t>Sophrokhepri</a:t>
            </a:r>
            <a:r>
              <a:rPr lang="fr-FR" dirty="0" smtClean="0"/>
              <a:t> auprès de Vivre &amp; Entreprendre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979556" y="44624"/>
            <a:ext cx="6128947" cy="1143000"/>
          </a:xfrm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Actions marketing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91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Formation Labellisation RPBO « Reconstruction Post </a:t>
            </a:r>
            <a:r>
              <a:rPr lang="fr-FR" dirty="0" err="1"/>
              <a:t>Burn-Out</a:t>
            </a:r>
            <a:r>
              <a:rPr lang="fr-FR" dirty="0"/>
              <a:t> » avec certification </a:t>
            </a:r>
            <a:r>
              <a:rPr lang="fr-FR" dirty="0" smtClean="0"/>
              <a:t>SQVT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979556" y="6524"/>
            <a:ext cx="6128947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Formations Professionnelles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835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Démarrage de la création d’une plateforme collaborative de mise en relation des professionnels et des clients/patients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979556" y="-14684"/>
            <a:ext cx="6128947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Recherche &amp; Développement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4005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171</Words>
  <Application>Microsoft Office PowerPoint</Application>
  <PresentationFormat>Affichage à l'écran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Plan Media </vt:lpstr>
      <vt:lpstr>Objectifs du Centre</vt:lpstr>
      <vt:lpstr>Sommaire</vt:lpstr>
      <vt:lpstr>Animations</vt:lpstr>
      <vt:lpstr>Partenariats</vt:lpstr>
      <vt:lpstr>Actions marketing</vt:lpstr>
      <vt:lpstr>Formations Professionnelles</vt:lpstr>
      <vt:lpstr>Recherche &amp; Développement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Medias </dc:title>
  <dc:creator>Celine</dc:creator>
  <cp:lastModifiedBy>Dell</cp:lastModifiedBy>
  <cp:revision>29</cp:revision>
  <dcterms:created xsi:type="dcterms:W3CDTF">2015-12-29T13:50:27Z</dcterms:created>
  <dcterms:modified xsi:type="dcterms:W3CDTF">2016-04-03T19:01:35Z</dcterms:modified>
</cp:coreProperties>
</file>