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7" r:id="rId2"/>
    <p:sldId id="268" r:id="rId3"/>
  </p:sldIdLst>
  <p:sldSz cx="53641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90" d="100"/>
          <a:sy n="90" d="100"/>
        </p:scale>
        <p:origin x="-1638" y="36"/>
      </p:cViewPr>
      <p:guideLst>
        <p:guide orient="horz" pos="1134"/>
        <p:guide orient="horz" pos="2382"/>
        <p:guide pos="2382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10/05/2016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t>10/05/2016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4488" y="850900"/>
            <a:ext cx="16303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6E72B-1EDB-410F-8CAA-7795B7A6787E}" type="slidenum">
              <a:rPr lang="fr-FR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26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6E72B-1EDB-410F-8CAA-7795B7A6787E}" type="slidenum">
              <a:rPr lang="fr-FR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26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313" y="2348893"/>
            <a:ext cx="4559539" cy="162077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25" y="4284717"/>
            <a:ext cx="37549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16637" y="159278"/>
            <a:ext cx="997400" cy="338681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1644" y="159278"/>
            <a:ext cx="2905588" cy="338681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32" y="4858814"/>
            <a:ext cx="4559539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732" y="3204787"/>
            <a:ext cx="4559539" cy="165402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1646" y="925906"/>
            <a:ext cx="1951028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62074" y="925906"/>
            <a:ext cx="1951960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692534"/>
            <a:ext cx="2370103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8209" y="2397900"/>
            <a:ext cx="2370103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24922" y="1692534"/>
            <a:ext cx="2371034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24922" y="2397900"/>
            <a:ext cx="2371034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10" y="301050"/>
            <a:ext cx="1764772" cy="128121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7239" y="301052"/>
            <a:ext cx="299871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210" y="1582265"/>
            <a:ext cx="1764772" cy="5172114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13" y="5292885"/>
            <a:ext cx="321849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51413" y="675613"/>
            <a:ext cx="321849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1413" y="5917739"/>
            <a:ext cx="321849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764296"/>
            <a:ext cx="482774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8210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10/05/2016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2757" y="7008172"/>
            <a:ext cx="1698651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44318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1801" y="252239"/>
            <a:ext cx="5040560" cy="70567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-1951"/>
            <a:ext cx="5364163" cy="1225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05817" y="2772519"/>
            <a:ext cx="2736304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 smtClean="0">
                <a:latin typeface="Arial"/>
                <a:cs typeface="Arial"/>
              </a:rPr>
              <a:t>Salariés </a:t>
            </a:r>
            <a:r>
              <a:rPr lang="fr-FR" sz="1100" b="1" dirty="0">
                <a:latin typeface="Arial"/>
                <a:cs typeface="Arial"/>
              </a:rPr>
              <a:t>et managers </a:t>
            </a:r>
            <a:r>
              <a:rPr lang="fr-FR" sz="1100" dirty="0">
                <a:solidFill>
                  <a:srgbClr val="000000"/>
                </a:solidFill>
                <a:latin typeface="Arial"/>
                <a:cs typeface="Arial"/>
              </a:rPr>
              <a:t>offrez-vous le </a:t>
            </a:r>
            <a:r>
              <a:rPr lang="fr-FR" sz="1100" b="1" dirty="0">
                <a:solidFill>
                  <a:srgbClr val="000000"/>
                </a:solidFill>
                <a:latin typeface="Arial"/>
                <a:cs typeface="Arial"/>
              </a:rPr>
              <a:t>temps de pause</a:t>
            </a:r>
            <a:r>
              <a:rPr lang="fr-FR" sz="1100" dirty="0">
                <a:solidFill>
                  <a:srgbClr val="000000"/>
                </a:solidFill>
                <a:latin typeface="Arial"/>
                <a:cs typeface="Arial"/>
              </a:rPr>
              <a:t> qui vous convient, entre travail et 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domicile, au </a:t>
            </a:r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Centre 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SophroKhepri</a:t>
            </a:r>
            <a:endParaRPr lang="fr-FR" sz="11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officeArt object"/>
          <p:cNvSpPr/>
          <p:nvPr/>
        </p:nvSpPr>
        <p:spPr>
          <a:xfrm>
            <a:off x="305817" y="2052439"/>
            <a:ext cx="4914330" cy="576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latin typeface="Century Gothic"/>
                <a:ea typeface="Arial Unicode MS"/>
                <a:cs typeface="Arial Unicode MS"/>
              </a:rPr>
              <a:t> </a:t>
            </a:r>
            <a:endParaRPr lang="fr-FR" sz="1100" dirty="0">
              <a:solidFill>
                <a:srgbClr val="000000"/>
              </a:solidFill>
              <a:effectLst/>
              <a:latin typeface="Helvetica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 smtClean="0">
                <a:solidFill>
                  <a:srgbClr val="000000"/>
                </a:solidFill>
                <a:effectLst/>
                <a:latin typeface="Arial"/>
                <a:ea typeface="Arial Unicode MS"/>
                <a:cs typeface="Arial"/>
              </a:rPr>
              <a:t>En entreprise, offrez un temps de pause</a:t>
            </a:r>
            <a:endParaRPr lang="fr-FR" sz="1400" dirty="0">
              <a:solidFill>
                <a:srgbClr val="000000"/>
              </a:solidFill>
              <a:effectLst/>
              <a:latin typeface="Arial"/>
              <a:ea typeface="Arial Unicode MS"/>
              <a:cs typeface="Arial"/>
            </a:endParaRPr>
          </a:p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Helvetica"/>
                <a:ea typeface="Arial Unicode MS"/>
                <a:cs typeface="Arial Unicode MS"/>
              </a:rPr>
              <a:t> </a:t>
            </a:r>
          </a:p>
        </p:txBody>
      </p:sp>
      <p:pic>
        <p:nvPicPr>
          <p:cNvPr id="15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4129" y="2772519"/>
            <a:ext cx="1872208" cy="86409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5817" y="3780631"/>
            <a:ext cx="4752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dirty="0">
                <a:latin typeface="Arial"/>
                <a:cs typeface="Arial"/>
              </a:rPr>
              <a:t>Avec </a:t>
            </a:r>
            <a:r>
              <a:rPr lang="fr-FR" sz="1100" b="1" dirty="0">
                <a:solidFill>
                  <a:srgbClr val="77933C"/>
                </a:solidFill>
                <a:latin typeface="Arial"/>
                <a:cs typeface="Arial"/>
              </a:rPr>
              <a:t>L’Instant</a:t>
            </a:r>
            <a:r>
              <a:rPr lang="fr-FR" sz="1100" b="1" dirty="0"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Break</a:t>
            </a:r>
            <a:r>
              <a:rPr lang="fr-FR" sz="1100" dirty="0">
                <a:latin typeface="Arial"/>
                <a:cs typeface="Arial"/>
              </a:rPr>
              <a:t>, découvrez, grâce à des temps de pause de courte durée, des </a:t>
            </a:r>
            <a:r>
              <a:rPr lang="fr-FR" sz="1100" b="1" dirty="0">
                <a:latin typeface="Arial"/>
                <a:cs typeface="Arial"/>
              </a:rPr>
              <a:t>solutions</a:t>
            </a:r>
            <a:r>
              <a:rPr lang="fr-FR" sz="1100" dirty="0">
                <a:latin typeface="Arial"/>
                <a:cs typeface="Arial"/>
              </a:rPr>
              <a:t> </a:t>
            </a:r>
            <a:r>
              <a:rPr lang="fr-FR" sz="1100" b="1" dirty="0">
                <a:latin typeface="Arial"/>
                <a:cs typeface="Arial"/>
              </a:rPr>
              <a:t>pour décompresser</a:t>
            </a:r>
            <a:r>
              <a:rPr lang="fr-FR" sz="1100" dirty="0">
                <a:latin typeface="Arial"/>
                <a:cs typeface="Arial"/>
              </a:rPr>
              <a:t> et profitez d’une </a:t>
            </a:r>
            <a:r>
              <a:rPr lang="fr-FR" sz="1100" b="1" dirty="0">
                <a:latin typeface="Arial"/>
                <a:cs typeface="Arial"/>
              </a:rPr>
              <a:t>vie personnelle de qualité</a:t>
            </a:r>
          </a:p>
        </p:txBody>
      </p:sp>
      <p:pic>
        <p:nvPicPr>
          <p:cNvPr id="17" name="Picture 2" descr="C:\Users\Dell\Dropbox\Sophrokhépri\Marketing et Communication\Entreprises\Instant Break\54840a_d1f95b77ad5045cc84caa0bc0119ace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1"/>
          <a:stretch/>
        </p:blipFill>
        <p:spPr bwMode="auto">
          <a:xfrm>
            <a:off x="1817985" y="972319"/>
            <a:ext cx="1800200" cy="12241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Rectangle 26"/>
          <p:cNvSpPr/>
          <p:nvPr/>
        </p:nvSpPr>
        <p:spPr>
          <a:xfrm>
            <a:off x="377825" y="4500711"/>
            <a:ext cx="46085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accent3"/>
                </a:solidFill>
                <a:latin typeface="Arial"/>
                <a:cs typeface="Arial"/>
              </a:rPr>
              <a:t>Un break de 2 heures à ½ journée pour se relaxer, échanger et améliorer le bien-être au travail</a:t>
            </a:r>
            <a:endParaRPr lang="fr-FR" sz="1100" b="1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25" y="5508823"/>
            <a:ext cx="2088232" cy="7898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8105" y="5652839"/>
            <a:ext cx="2160240" cy="6287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3809" y="396255"/>
            <a:ext cx="48965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rial"/>
                <a:cs typeface="Arial"/>
              </a:rPr>
              <a:t>L’Instant Break - Jeudi 16 </a:t>
            </a:r>
            <a:r>
              <a:rPr lang="fr-FR" sz="1600" b="1" dirty="0" smtClean="0">
                <a:latin typeface="Arial"/>
                <a:cs typeface="Arial"/>
              </a:rPr>
              <a:t>Juin </a:t>
            </a:r>
            <a:r>
              <a:rPr lang="fr-FR" sz="1600" b="1" dirty="0" smtClean="0">
                <a:latin typeface="Arial"/>
                <a:cs typeface="Arial"/>
              </a:rPr>
              <a:t>2016 </a:t>
            </a:r>
          </a:p>
          <a:p>
            <a:pPr algn="ctr"/>
            <a:r>
              <a:rPr lang="fr-FR" sz="1600" b="1" dirty="0" smtClean="0">
                <a:latin typeface="Arial"/>
                <a:cs typeface="Arial"/>
              </a:rPr>
              <a:t> De 12H à 15H</a:t>
            </a:r>
            <a:endParaRPr lang="fr-FR" sz="1600" b="1" dirty="0"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86137" y="630091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/>
                <a:cs typeface="Arial"/>
              </a:rPr>
              <a:t>Centre et plateforme de thérapeutes certifiés et expérimentés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49833" y="628206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/>
                <a:cs typeface="Arial"/>
              </a:rPr>
              <a:t>SCOP spécialisée en management et prévention des risques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7825" y="5076775"/>
            <a:ext cx="46085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L’Instant Break est un projet novateur proposé grâce à la synergie de deux structures :</a:t>
            </a:r>
            <a:endParaRPr lang="fr-FR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20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61801" y="252239"/>
            <a:ext cx="5040560" cy="70567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33809" y="1116335"/>
            <a:ext cx="259228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3"/>
                </a:solidFill>
                <a:latin typeface="Arial"/>
                <a:cs typeface="Arial"/>
              </a:rPr>
              <a:t>Notre objectif</a:t>
            </a:r>
          </a:p>
          <a:p>
            <a:endParaRPr lang="fr-FR" sz="1100" dirty="0">
              <a:solidFill>
                <a:schemeClr val="accent3"/>
              </a:solidFill>
              <a:latin typeface="Arial"/>
              <a:cs typeface="Arial"/>
            </a:endParaRPr>
          </a:p>
          <a:p>
            <a:pPr algn="just"/>
            <a:r>
              <a:rPr lang="fr-FR" sz="1100" dirty="0" smtClean="0">
                <a:latin typeface="Arial"/>
                <a:cs typeface="Arial"/>
              </a:rPr>
              <a:t>Permettre aux salariés et managers de faire un break, au sein de leur structure, afin d’optimiser le bien-être au travail, garder santé, dynamisme et efficacité.</a:t>
            </a:r>
            <a:endParaRPr lang="fr-FR" sz="1100" dirty="0">
              <a:latin typeface="Arial"/>
              <a:cs typeface="Arial"/>
            </a:endParaRPr>
          </a:p>
          <a:p>
            <a:pPr algn="just"/>
            <a:endParaRPr lang="fr-FR" sz="1100" dirty="0">
              <a:latin typeface="Century Gothic"/>
              <a:cs typeface="Century Gothic"/>
            </a:endParaRPr>
          </a:p>
        </p:txBody>
      </p:sp>
      <p:pic>
        <p:nvPicPr>
          <p:cNvPr id="19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6117" y="1080120"/>
            <a:ext cx="2088232" cy="117840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233809" y="5940871"/>
            <a:ext cx="482453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accent3"/>
                </a:solidFill>
                <a:latin typeface="Arial"/>
                <a:cs typeface="Arial"/>
              </a:rPr>
              <a:t>Pour tous renseignements complémentaires :</a:t>
            </a:r>
          </a:p>
          <a:p>
            <a:pPr algn="ctr"/>
            <a:endParaRPr lang="fr-FR" sz="11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fr-FR" sz="1100" b="1" dirty="0" smtClean="0">
                <a:solidFill>
                  <a:srgbClr val="000000"/>
                </a:solidFill>
                <a:latin typeface="Arial"/>
                <a:cs typeface="Arial"/>
              </a:rPr>
              <a:t>Centre </a:t>
            </a:r>
            <a:r>
              <a:rPr lang="fr-FR" sz="1100" b="1" dirty="0" err="1" smtClean="0">
                <a:solidFill>
                  <a:srgbClr val="000000"/>
                </a:solidFill>
                <a:latin typeface="Arial"/>
                <a:cs typeface="Arial"/>
              </a:rPr>
              <a:t>Sophrokhepri</a:t>
            </a:r>
            <a:endParaRPr lang="fr-FR" sz="11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188 Grande Rue Charles de Gaulle – 94130 Nogent-sur-Marne</a:t>
            </a:r>
          </a:p>
          <a:p>
            <a:pPr algn="ctr"/>
            <a:r>
              <a:rPr lang="fr-FR" sz="1050" i="1" dirty="0" smtClean="0">
                <a:solidFill>
                  <a:srgbClr val="000000"/>
                </a:solidFill>
                <a:latin typeface="Arial"/>
                <a:cs typeface="Arial"/>
              </a:rPr>
              <a:t>(face RER E Nogent-Le Perreux)</a:t>
            </a:r>
          </a:p>
          <a:p>
            <a:pPr algn="ctr"/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Evelyne </a:t>
            </a:r>
            <a:r>
              <a:rPr lang="fr-FR" sz="1100" dirty="0" err="1" smtClean="0">
                <a:solidFill>
                  <a:srgbClr val="000000"/>
                </a:solidFill>
                <a:latin typeface="Arial"/>
                <a:cs typeface="Arial"/>
              </a:rPr>
              <a:t>Revellat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 06 60 47 71 64</a:t>
            </a:r>
            <a:endParaRPr lang="fr-FR" sz="11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fr-FR" sz="1100" dirty="0" smtClean="0">
                <a:solidFill>
                  <a:srgbClr val="9BBB59"/>
                </a:solidFill>
                <a:latin typeface="Arial"/>
                <a:cs typeface="Arial"/>
              </a:rPr>
              <a:t>http://</a:t>
            </a:r>
            <a:r>
              <a:rPr lang="fr-FR" sz="1100" dirty="0" err="1" smtClean="0">
                <a:solidFill>
                  <a:srgbClr val="9BBB59"/>
                </a:solidFill>
                <a:latin typeface="Arial"/>
                <a:cs typeface="Arial"/>
              </a:rPr>
              <a:t>www.linstantbreak.com</a:t>
            </a:r>
            <a:endParaRPr lang="fr-FR" sz="1100" dirty="0">
              <a:solidFill>
                <a:srgbClr val="9BBB59"/>
              </a:solidFill>
              <a:latin typeface="Arial"/>
              <a:cs typeface="Arial"/>
            </a:endParaRPr>
          </a:p>
        </p:txBody>
      </p:sp>
      <p:pic>
        <p:nvPicPr>
          <p:cNvPr id="11" name="Picture 2" descr="C:\Users\Dell\Dropbox\Sophrokhépri\Marketing et Communication\Entreprises\Instant Break\54840a_d1f95b77ad5045cc84caa0bc0119ace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1"/>
          <a:stretch/>
        </p:blipFill>
        <p:spPr bwMode="auto">
          <a:xfrm>
            <a:off x="521841" y="0"/>
            <a:ext cx="1800200" cy="10801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tangle 12"/>
          <p:cNvSpPr/>
          <p:nvPr/>
        </p:nvSpPr>
        <p:spPr>
          <a:xfrm>
            <a:off x="1889993" y="2412479"/>
            <a:ext cx="32403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 smtClean="0">
                <a:latin typeface="Arial"/>
                <a:cs typeface="Arial"/>
              </a:rPr>
              <a:t>En fonction de la taille de votre structure et du temps dont vous disposez </a:t>
            </a:r>
            <a:r>
              <a:rPr lang="fr-FR" sz="1100" dirty="0" smtClean="0">
                <a:latin typeface="Arial"/>
                <a:cs typeface="Arial"/>
              </a:rPr>
              <a:t>(de 2H minimum à 1 journée ou plus, de manière ponctuelle, événementielle ou récurrente).</a:t>
            </a:r>
            <a:endParaRPr lang="fr-FR" sz="1100" dirty="0">
              <a:latin typeface="Arial"/>
              <a:cs typeface="Arial"/>
            </a:endParaRPr>
          </a:p>
          <a:p>
            <a:endParaRPr lang="fr-FR" sz="1100" dirty="0">
              <a:latin typeface="Century Gothic"/>
              <a:cs typeface="Century Gothic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3809" y="248448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BBB59"/>
                </a:solidFill>
                <a:latin typeface="Arial"/>
                <a:cs typeface="Arial"/>
              </a:rPr>
              <a:t>Différentes formules :</a:t>
            </a:r>
            <a:endParaRPr lang="fr-FR" b="1" dirty="0">
              <a:solidFill>
                <a:srgbClr val="9BBB59"/>
              </a:solidFill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13929" y="3276575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9BBB59"/>
                </a:solidFill>
                <a:latin typeface="Arial"/>
                <a:cs typeface="Arial"/>
              </a:rPr>
              <a:t>Différentes prestations au choix</a:t>
            </a:r>
            <a:endParaRPr lang="fr-FR" b="1" dirty="0">
              <a:solidFill>
                <a:srgbClr val="9BBB59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3809" y="3636615"/>
            <a:ext cx="15841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>
                <a:latin typeface="Arial"/>
                <a:cs typeface="Arial"/>
              </a:rPr>
              <a:t>Ateliers collectifs liés au bien-être</a:t>
            </a:r>
            <a:endParaRPr lang="fr-FR" sz="1100" b="1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4068663"/>
            <a:ext cx="13692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latin typeface="Arial"/>
                <a:cs typeface="Arial"/>
              </a:rPr>
              <a:t>Sophrologie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Auto massage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Yoga du rire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Relaxation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Méditation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17985" y="3636615"/>
            <a:ext cx="19442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>
                <a:latin typeface="Arial"/>
                <a:cs typeface="Arial"/>
              </a:rPr>
              <a:t>Ateliers d’échanges autour d’un thème</a:t>
            </a:r>
            <a:endParaRPr lang="fr-FR" sz="1100" b="1"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62001" y="4068664"/>
            <a:ext cx="158417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latin typeface="Arial"/>
                <a:cs typeface="Arial"/>
              </a:rPr>
              <a:t>Gérer le stress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Gérer un conflit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Prévenir certaines maladies </a:t>
            </a:r>
          </a:p>
          <a:p>
            <a:pPr algn="ctr"/>
            <a:endParaRPr lang="fr-FR" sz="1100" dirty="0" smtClean="0"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6177" y="3636615"/>
            <a:ext cx="16561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>
                <a:latin typeface="Arial"/>
                <a:cs typeface="Arial"/>
              </a:rPr>
              <a:t>Prestations individuelles</a:t>
            </a:r>
            <a:endParaRPr lang="fr-FR" sz="1100" b="1" dirty="0"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46177" y="4068663"/>
            <a:ext cx="16561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latin typeface="Arial"/>
                <a:cs typeface="Arial"/>
              </a:rPr>
              <a:t>Massages assis ou allongés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Réflexologie plantaire</a:t>
            </a:r>
          </a:p>
          <a:p>
            <a:pPr algn="ctr"/>
            <a:endParaRPr lang="fr-FR" sz="1100" dirty="0" smtClean="0"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3809" y="5076775"/>
            <a:ext cx="489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9BBB59"/>
                </a:solidFill>
                <a:latin typeface="Arial"/>
                <a:cs typeface="Arial"/>
              </a:rPr>
              <a:t>Des coûts de prestations pour tous les budget</a:t>
            </a:r>
          </a:p>
          <a:p>
            <a:pPr algn="ctr"/>
            <a:endParaRPr lang="fr-FR" sz="1100" b="1" dirty="0" smtClean="0">
              <a:solidFill>
                <a:srgbClr val="9BBB59"/>
              </a:solidFill>
              <a:latin typeface="Arial"/>
              <a:cs typeface="Arial"/>
            </a:endParaRPr>
          </a:p>
          <a:p>
            <a:pPr algn="just"/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Les tarifs proposés sont au juste prix. Par exemple, le coût d’un break de 2H s’élève à 200€ HT.</a:t>
            </a:r>
            <a:endParaRPr lang="fr-FR" sz="11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7329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12099</TotalTime>
  <Words>281</Words>
  <Application>Microsoft Office PowerPoint</Application>
  <PresentationFormat>Personnalisé</PresentationFormat>
  <Paragraphs>42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187</cp:revision>
  <cp:lastPrinted>2016-04-29T08:48:00Z</cp:lastPrinted>
  <dcterms:created xsi:type="dcterms:W3CDTF">2015-06-22T10:33:01Z</dcterms:created>
  <dcterms:modified xsi:type="dcterms:W3CDTF">2016-05-10T00:34:45Z</dcterms:modified>
</cp:coreProperties>
</file>