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7" r:id="rId2"/>
    <p:sldId id="268" r:id="rId3"/>
    <p:sldId id="269" r:id="rId4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39" d="100"/>
          <a:sy n="139" d="100"/>
        </p:scale>
        <p:origin x="-762" y="-72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/>
        </p:blipFill>
        <p:spPr bwMode="auto">
          <a:xfrm>
            <a:off x="4122241" y="5652839"/>
            <a:ext cx="1131555" cy="7920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 fontScale="925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>
                <a:solidFill>
                  <a:schemeClr val="bg1"/>
                </a:solidFill>
                <a:latin typeface="Century Gothic"/>
                <a:cs typeface="Century Gothic"/>
              </a:rPr>
              <a:t>SophroKhepri</a:t>
            </a:r>
            <a:r>
              <a:rPr lang="fr-FR" sz="1100" b="1" dirty="0">
                <a:solidFill>
                  <a:schemeClr val="bg1"/>
                </a:solidFill>
                <a:latin typeface="Century Gothic"/>
                <a:cs typeface="Century Gothic"/>
              </a:rPr>
              <a:t> vous propose, en un seul lieu,</a:t>
            </a:r>
          </a:p>
          <a:p>
            <a:pPr marL="0" indent="0" algn="ctr">
              <a:buNone/>
            </a:pPr>
            <a:r>
              <a:rPr lang="fr-FR" sz="1100" b="1" dirty="0">
                <a:solidFill>
                  <a:schemeClr val="bg1"/>
                </a:solidFill>
                <a:latin typeface="Century Gothic"/>
                <a:cs typeface="Century Gothic"/>
              </a:rPr>
              <a:t>un ensemble de 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>
                <a:solidFill>
                  <a:schemeClr val="bg1"/>
                </a:solidFill>
                <a:latin typeface="Century Gothic"/>
                <a:cs typeface="Century Gothic"/>
              </a:rPr>
              <a:t>à gagner en autonomie dans la gestion de votre santé et de votre qualité de vie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496326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>
                <a:latin typeface="Century Gothic"/>
                <a:cs typeface="Century Gothic"/>
              </a:rPr>
              <a:t>188 Grande Rue Charles de Gaulle -  94130 Nogent-sur-Marne.</a:t>
            </a:r>
            <a:r>
              <a:rPr lang="fr-FR" sz="900" b="1" dirty="0">
                <a:latin typeface="Century Gothic"/>
                <a:cs typeface="Century Gothic"/>
              </a:rPr>
              <a:t>(face G</a:t>
            </a:r>
            <a:r>
              <a:rPr lang="fr-FR" sz="900" dirty="0">
                <a:latin typeface="Century Gothic"/>
                <a:cs typeface="Century Gothic"/>
              </a:rPr>
              <a:t>are RER E Nogent le Perreux)</a:t>
            </a:r>
            <a:endParaRPr lang="fr-FR" sz="900" b="1" dirty="0">
              <a:latin typeface="Century Gothic"/>
              <a:cs typeface="Century Gothic"/>
            </a:endParaRPr>
          </a:p>
          <a:p>
            <a:pPr algn="ctr"/>
            <a:r>
              <a:rPr lang="fr-FR" sz="900" b="1" dirty="0">
                <a:latin typeface="Century Gothic"/>
                <a:cs typeface="Century Gothic"/>
              </a:rPr>
              <a:t>09 73 67 35 45 - </a:t>
            </a:r>
            <a:r>
              <a:rPr lang="fr-FR" sz="900" b="1" u="sng" dirty="0">
                <a:solidFill>
                  <a:srgbClr val="0085B0"/>
                </a:solidFill>
                <a:latin typeface="Century Gothic"/>
                <a:cs typeface="Century Gothic"/>
              </a:rPr>
              <a:t>contact@sophrokhepri.fr </a:t>
            </a:r>
            <a:endParaRPr lang="fr-FR" sz="900" dirty="0">
              <a:latin typeface="Century Gothic"/>
              <a:cs typeface="Century Gothic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332359"/>
            <a:ext cx="5364162" cy="613086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 anchor="t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Centre </a:t>
            </a:r>
            <a:r>
              <a:rPr lang="fr-FR" sz="1600" b="1" dirty="0">
                <a:solidFill>
                  <a:srgbClr val="0085B0"/>
                </a:solidFill>
                <a:latin typeface="Century Gothic"/>
                <a:cs typeface="Century Gothic"/>
              </a:rPr>
              <a:t>de </a:t>
            </a:r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Formation </a:t>
            </a:r>
            <a:r>
              <a:rPr lang="fr-FR" sz="1600" b="1" dirty="0">
                <a:solidFill>
                  <a:srgbClr val="0085B0"/>
                </a:solidFill>
                <a:latin typeface="Century Gothic"/>
                <a:cs typeface="Century Gothic"/>
              </a:rPr>
              <a:t>au Mieux-Être </a:t>
            </a:r>
            <a:endParaRPr lang="fr-FR" sz="16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et </a:t>
            </a:r>
            <a:r>
              <a:rPr lang="fr-FR" sz="1600" b="1" dirty="0">
                <a:solidFill>
                  <a:srgbClr val="0085B0"/>
                </a:solidFill>
                <a:latin typeface="Century Gothic"/>
                <a:cs typeface="Century Gothic"/>
              </a:rPr>
              <a:t>à la Gestion au </a:t>
            </a:r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Stress</a:t>
            </a:r>
            <a:endParaRPr lang="fr-FR" sz="1400" b="1" dirty="0">
              <a:solidFill>
                <a:srgbClr val="0085B0"/>
              </a:solidFill>
              <a:latin typeface="Century Gothic"/>
              <a:cs typeface="Century Gothic"/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4" y="151175"/>
            <a:ext cx="2880321" cy="10371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809" y="2700511"/>
            <a:ext cx="273630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Century Gothic" charset="0"/>
              </a:rPr>
              <a:t>Salariés </a:t>
            </a:r>
            <a:r>
              <a:rPr lang="fr-FR" sz="1100" b="1" dirty="0">
                <a:latin typeface="Century Gothic" charset="0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Century Gothic" charset="0"/>
              </a:rPr>
              <a:t>offrez-vous le </a:t>
            </a:r>
            <a:r>
              <a:rPr lang="fr-FR" sz="1100" b="1" dirty="0">
                <a:solidFill>
                  <a:srgbClr val="000000"/>
                </a:solidFill>
                <a:latin typeface="Century Gothic" charset="0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Century Gothic" charset="0"/>
              </a:rPr>
              <a:t> qui vous convient, entre travail et </a:t>
            </a:r>
            <a:r>
              <a:rPr lang="fr-FR" sz="1100" dirty="0" smtClean="0">
                <a:solidFill>
                  <a:srgbClr val="000000"/>
                </a:solidFill>
                <a:latin typeface="Century Gothic" charset="0"/>
              </a:rPr>
              <a:t>domicile, au </a:t>
            </a:r>
            <a:r>
              <a:rPr lang="fr-FR" sz="1100" b="1" dirty="0" smtClean="0">
                <a:solidFill>
                  <a:srgbClr val="000000"/>
                </a:solidFill>
                <a:latin typeface="Century Gothic" charset="0"/>
              </a:rPr>
              <a:t>Centre </a:t>
            </a:r>
            <a:r>
              <a:rPr lang="fr-FR" sz="1100" b="1" dirty="0" err="1" smtClean="0">
                <a:solidFill>
                  <a:srgbClr val="000000"/>
                </a:solidFill>
                <a:latin typeface="Century Gothic" charset="0"/>
              </a:rPr>
              <a:t>Sophrokhepri</a:t>
            </a:r>
            <a:endParaRPr lang="fr-FR" sz="1100" b="1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2121" y="252239"/>
            <a:ext cx="210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L’Instant Break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Jeudi </a:t>
            </a:r>
            <a:r>
              <a:rPr lang="fr-FR" sz="1600" b="1" smtClean="0">
                <a:solidFill>
                  <a:schemeClr val="bg1"/>
                </a:solidFill>
                <a:latin typeface="Century Gothic"/>
                <a:cs typeface="Century Gothic"/>
              </a:rPr>
              <a:t>16 </a:t>
            </a:r>
            <a:r>
              <a:rPr lang="fr-FR" sz="1600" b="1" smtClean="0">
                <a:solidFill>
                  <a:schemeClr val="bg1"/>
                </a:solidFill>
                <a:latin typeface="Century Gothic"/>
                <a:cs typeface="Century Gothic"/>
              </a:rPr>
              <a:t>Juin </a:t>
            </a:r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2016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12H à 15H</a:t>
            </a:r>
            <a:endParaRPr lang="fr-FR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fficeArt object"/>
          <p:cNvSpPr/>
          <p:nvPr/>
        </p:nvSpPr>
        <p:spPr>
          <a:xfrm>
            <a:off x="233809" y="1980431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Helvetica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Century Gothic"/>
              </a:rPr>
              <a:t>Lancement de </a:t>
            </a:r>
            <a:r>
              <a:rPr lang="fr-FR" sz="1400" b="1" dirty="0" smtClean="0">
                <a:solidFill>
                  <a:srgbClr val="000000"/>
                </a:solidFill>
                <a:effectLst/>
                <a:latin typeface="Century Gothic"/>
                <a:ea typeface="Arial Unicode MS"/>
                <a:cs typeface="Century Gothic"/>
              </a:rPr>
              <a:t>l’Instant </a:t>
            </a:r>
            <a:r>
              <a:rPr lang="fr-FR" sz="14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Century Gothic"/>
              </a:rPr>
              <a:t>break à Nogent-sur-Marne</a:t>
            </a:r>
            <a:endParaRPr lang="fr-FR" sz="1400" dirty="0">
              <a:solidFill>
                <a:srgbClr val="000000"/>
              </a:solidFill>
              <a:effectLst/>
              <a:latin typeface="Century Gothic"/>
              <a:ea typeface="Arial Unicode MS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58145" y="2700511"/>
            <a:ext cx="1872208" cy="8640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33809" y="3636615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Century Gothic"/>
                <a:cs typeface="Century Gothic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Century Gothic"/>
                <a:cs typeface="Century Gothic"/>
              </a:rPr>
              <a:t>L’Instant</a:t>
            </a:r>
            <a:r>
              <a:rPr lang="fr-FR" sz="1100" b="1" dirty="0">
                <a:latin typeface="Century Gothic"/>
                <a:cs typeface="Century Gothic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Break</a:t>
            </a:r>
            <a:r>
              <a:rPr lang="fr-FR" sz="1100" dirty="0">
                <a:latin typeface="Century Gothic"/>
                <a:cs typeface="Century Gothic"/>
              </a:rPr>
              <a:t>, découvrez, grâce à des temps de pause de courte durée, des </a:t>
            </a:r>
            <a:r>
              <a:rPr lang="fr-FR" sz="1100" b="1" dirty="0">
                <a:latin typeface="Century Gothic"/>
                <a:cs typeface="Century Gothic"/>
              </a:rPr>
              <a:t>solutions</a:t>
            </a:r>
            <a:r>
              <a:rPr lang="fr-FR" sz="1100" dirty="0">
                <a:latin typeface="Century Gothic"/>
                <a:cs typeface="Century Gothic"/>
              </a:rPr>
              <a:t> </a:t>
            </a:r>
            <a:r>
              <a:rPr lang="fr-FR" sz="1100" b="1" dirty="0">
                <a:latin typeface="Century Gothic"/>
                <a:cs typeface="Century Gothic"/>
              </a:rPr>
              <a:t>pour décompresser</a:t>
            </a:r>
            <a:r>
              <a:rPr lang="fr-FR" sz="1100" dirty="0">
                <a:latin typeface="Century Gothic"/>
                <a:cs typeface="Century Gothic"/>
              </a:rPr>
              <a:t> et profitez d’une </a:t>
            </a:r>
            <a:r>
              <a:rPr lang="fr-FR" sz="1100" b="1" dirty="0">
                <a:latin typeface="Century Gothic"/>
                <a:cs typeface="Century Gothic"/>
              </a:rPr>
              <a:t>vie personnelle de qualité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5977" y="5076775"/>
            <a:ext cx="18722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Auto – </a:t>
            </a:r>
            <a:r>
              <a:rPr lang="fr-FR" sz="1100" dirty="0">
                <a:latin typeface="Century Gothic"/>
                <a:cs typeface="Century Gothic"/>
              </a:rPr>
              <a:t>Massage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Sophrologie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Yoga </a:t>
            </a:r>
            <a:r>
              <a:rPr lang="fr-FR" sz="1100" dirty="0">
                <a:latin typeface="Century Gothic"/>
                <a:cs typeface="Century Gothic"/>
              </a:rPr>
              <a:t>du rire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Méditation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Réflexologie </a:t>
            </a:r>
            <a:r>
              <a:rPr lang="fr-FR" sz="1100" dirty="0">
                <a:latin typeface="Century Gothic"/>
                <a:cs typeface="Century Gothic"/>
              </a:rPr>
              <a:t>plantaire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3969" y="4716735"/>
            <a:ext cx="1981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Ateliers liés au bien-être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825" y="4356695"/>
            <a:ext cx="46085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Sur une demi-journée, nous vous proposons plusieurs ateliers : </a:t>
            </a:r>
            <a:endParaRPr lang="fr-FR" sz="1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5817" y="1476375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Selon différentes enquêtes</a:t>
            </a:r>
            <a:r>
              <a:rPr lang="fr-FR" sz="11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réalisées par l’INSEE, le stress au travail touche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41%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des salariés, et, plus le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niveau de responsabilité 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augmente, plus ce chiffre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augmente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. </a:t>
            </a:r>
            <a:endParaRPr lang="fr-FR" sz="1100" dirty="0" smtClean="0">
              <a:latin typeface="Century Gothic"/>
              <a:cs typeface="Century Gothic"/>
            </a:endParaRP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817" y="2124447"/>
            <a:ext cx="25922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85B0"/>
                </a:solidFill>
                <a:latin typeface="Century Gothic"/>
                <a:cs typeface="Century Gothic"/>
              </a:rPr>
              <a:t>Notre engagement : </a:t>
            </a: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  <a:p>
            <a:pPr algn="just"/>
            <a:r>
              <a:rPr lang="fr-FR" sz="1100" dirty="0">
                <a:latin typeface="Century Gothic"/>
                <a:cs typeface="Century Gothic"/>
              </a:rPr>
              <a:t>Avec </a:t>
            </a:r>
            <a:r>
              <a:rPr lang="fr-FR" sz="1100" b="1" dirty="0">
                <a:latin typeface="Century Gothic"/>
                <a:cs typeface="Century Gothic"/>
              </a:rPr>
              <a:t>l’Instant Break</a:t>
            </a:r>
            <a:r>
              <a:rPr lang="fr-FR" sz="1100" dirty="0">
                <a:latin typeface="Century Gothic"/>
                <a:cs typeface="Century Gothic"/>
              </a:rPr>
              <a:t>, chaque salarié et manager devient </a:t>
            </a:r>
            <a:r>
              <a:rPr lang="fr-FR" sz="1100" b="1" dirty="0">
                <a:latin typeface="Century Gothic"/>
                <a:cs typeface="Century Gothic"/>
              </a:rPr>
              <a:t>acteur</a:t>
            </a:r>
            <a:r>
              <a:rPr lang="fr-FR" sz="1100" dirty="0">
                <a:latin typeface="Century Gothic"/>
                <a:cs typeface="Century Gothic"/>
              </a:rPr>
              <a:t> de son </a:t>
            </a:r>
            <a:r>
              <a:rPr lang="fr-FR" sz="1100" b="1" dirty="0">
                <a:latin typeface="Century Gothic"/>
                <a:cs typeface="Century Gothic"/>
              </a:rPr>
              <a:t>bonheur au travail </a:t>
            </a:r>
            <a:r>
              <a:rPr lang="fr-FR" sz="1100" dirty="0">
                <a:latin typeface="Century Gothic"/>
                <a:cs typeface="Century Gothic"/>
              </a:rPr>
              <a:t>tout en gardant son </a:t>
            </a:r>
            <a:r>
              <a:rPr lang="fr-FR" sz="1100" b="1" dirty="0">
                <a:latin typeface="Century Gothic"/>
                <a:cs typeface="Century Gothic"/>
              </a:rPr>
              <a:t>efficacité</a:t>
            </a:r>
            <a:r>
              <a:rPr lang="fr-FR" sz="1100" dirty="0" smtClean="0">
                <a:latin typeface="Century Gothic"/>
                <a:cs typeface="Century Gothic"/>
              </a:rPr>
              <a:t>.</a:t>
            </a: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  <a:p>
            <a:pPr algn="just"/>
            <a:r>
              <a:rPr lang="fr-FR" sz="1100" dirty="0" smtClean="0">
                <a:latin typeface="Century Gothic"/>
                <a:cs typeface="Century Gothic"/>
              </a:rPr>
              <a:t>Nous </a:t>
            </a:r>
            <a:r>
              <a:rPr lang="fr-FR" sz="1100" dirty="0">
                <a:latin typeface="Century Gothic"/>
                <a:cs typeface="Century Gothic"/>
              </a:rPr>
              <a:t>proposons des </a:t>
            </a:r>
            <a:r>
              <a:rPr lang="fr-FR" sz="1100" b="1" dirty="0">
                <a:latin typeface="Century Gothic"/>
                <a:cs typeface="Century Gothic"/>
              </a:rPr>
              <a:t>pistes de solutions</a:t>
            </a:r>
            <a:r>
              <a:rPr lang="fr-FR" sz="1100" dirty="0">
                <a:latin typeface="Century Gothic"/>
                <a:cs typeface="Century Gothic"/>
              </a:rPr>
              <a:t> pour appréhender </a:t>
            </a:r>
            <a:r>
              <a:rPr lang="fr-FR" sz="1100" b="1" dirty="0">
                <a:latin typeface="Century Gothic"/>
                <a:cs typeface="Century Gothic"/>
              </a:rPr>
              <a:t>stress et </a:t>
            </a:r>
            <a:r>
              <a:rPr lang="fr-FR" sz="1100" b="1" dirty="0" err="1">
                <a:latin typeface="Century Gothic"/>
                <a:cs typeface="Century Gothic"/>
              </a:rPr>
              <a:t>burn’out</a:t>
            </a:r>
            <a:r>
              <a:rPr lang="fr-FR" sz="1100" dirty="0">
                <a:latin typeface="Century Gothic"/>
                <a:cs typeface="Century Gothic"/>
              </a:rPr>
              <a:t> et profiter d’une </a:t>
            </a:r>
            <a:r>
              <a:rPr lang="fr-FR" sz="1100" b="1" dirty="0">
                <a:latin typeface="Century Gothic"/>
                <a:cs typeface="Century Gothic"/>
              </a:rPr>
              <a:t>vie personnelle de qualité.</a:t>
            </a: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1801" y="4140671"/>
            <a:ext cx="50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Formez-vous à des pratiques de Gestion du Stress avec effet immédiat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(Imputable sur votre </a:t>
            </a:r>
            <a:r>
              <a:rPr lang="fr-FR" sz="1100" dirty="0">
                <a:latin typeface="Century Gothic"/>
                <a:cs typeface="Century Gothic"/>
              </a:rPr>
              <a:t>B</a:t>
            </a:r>
            <a:r>
              <a:rPr lang="fr-FR" sz="1100" dirty="0" smtClean="0">
                <a:latin typeface="Century Gothic"/>
                <a:cs typeface="Century Gothic"/>
              </a:rPr>
              <a:t>udget Formation)</a:t>
            </a:r>
            <a:endParaRPr lang="fr-FR" sz="1100" b="1" dirty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9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0113" y="2412479"/>
            <a:ext cx="2160240" cy="14401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233809" y="4572719"/>
            <a:ext cx="48245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Je prépare mon « break » en choisissant les ateliers auxquels je souhaite participer</a:t>
            </a:r>
          </a:p>
          <a:p>
            <a:pPr algn="ctr"/>
            <a:endParaRPr lang="fr-FR" sz="1100" b="1" dirty="0"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http://</a:t>
            </a:r>
            <a:r>
              <a:rPr lang="fr-FR" sz="1100" b="1" dirty="0" err="1" smtClean="0">
                <a:latin typeface="Century Gothic"/>
                <a:cs typeface="Century Gothic"/>
              </a:rPr>
              <a:t>www.linstantbreak.com</a:t>
            </a:r>
            <a:r>
              <a:rPr lang="fr-FR" sz="1100" b="1" dirty="0" smtClean="0">
                <a:latin typeface="Century Gothic"/>
                <a:cs typeface="Century Gothic"/>
              </a:rPr>
              <a:t> - Réservation et paiement en ligne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Participation au frais ; 25€ - Lieu : Centre </a:t>
            </a:r>
            <a:r>
              <a:rPr lang="fr-FR" sz="1100" b="1" dirty="0" err="1" smtClean="0">
                <a:solidFill>
                  <a:srgbClr val="0085B0"/>
                </a:solidFill>
                <a:latin typeface="Century Gothic"/>
                <a:cs typeface="Century Gothic"/>
              </a:rPr>
              <a:t>Sophrokhepri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endParaRPr lang="fr-FR" sz="1100" b="1" u="sng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Pour tous renseignements complémentaires :</a:t>
            </a: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Evelyne </a:t>
            </a:r>
            <a:r>
              <a:rPr lang="fr-FR" sz="11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Revellat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 06 60 47 71 64</a:t>
            </a:r>
            <a:endParaRPr lang="fr-FR" sz="11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http://</a:t>
            </a:r>
            <a:r>
              <a:rPr lang="fr-FR" sz="11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www.linstantbreak.com</a:t>
            </a:r>
            <a:endParaRPr lang="fr-FR" sz="11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2" name="Image 21" descr="logoSophroKhepriV5Hde-calquesfdbleu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4" y="151175"/>
            <a:ext cx="2880321" cy="103716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042121" y="252239"/>
            <a:ext cx="210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L’Instant Break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Jeudi 16 Avril 2016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12H à 15H</a:t>
            </a:r>
            <a:endParaRPr lang="fr-FR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7825" y="6372919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SCOP à Capital variable de 3 000 € 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Siège Social : 40 Rue de Madeleine </a:t>
            </a:r>
            <a:r>
              <a:rPr lang="fr-FR" sz="1000" b="1" dirty="0" err="1" smtClean="0">
                <a:solidFill>
                  <a:schemeClr val="bg1"/>
                </a:solidFill>
                <a:latin typeface="+mj-lt"/>
                <a:cs typeface="Century Gothic"/>
              </a:rPr>
              <a:t>Michelis</a:t>
            </a:r>
            <a:r>
              <a:rPr lang="fr-FR" sz="1000" b="1" dirty="0">
                <a:solidFill>
                  <a:schemeClr val="bg1"/>
                </a:solidFill>
                <a:latin typeface="+mj-lt"/>
                <a:cs typeface="Century Gothic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-92200 – Neuilly-Sur-Seine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Tel : 06 06 74 70 08 – info@performanceqse.com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N° d’activité de formation : 11 92 18483 92. - </a:t>
            </a:r>
            <a:r>
              <a:rPr lang="fr-FR" sz="1000" b="1" dirty="0" err="1" smtClean="0">
                <a:solidFill>
                  <a:schemeClr val="bg1"/>
                </a:solidFill>
                <a:latin typeface="+mj-lt"/>
                <a:cs typeface="Century Gothic"/>
              </a:rPr>
              <a:t>www.performanceqse</a:t>
            </a:r>
            <a:endParaRPr lang="fr-FR" sz="1000" b="1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3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SophroKhepriV5Hde-calquesfdbleu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4" y="151175"/>
            <a:ext cx="2880321" cy="10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11467</TotalTime>
  <Words>301</Words>
  <Application>Microsoft Office PowerPoint</Application>
  <PresentationFormat>Personnalisé</PresentationFormat>
  <Paragraphs>47</Paragraphs>
  <Slides>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174</cp:revision>
  <cp:lastPrinted>2016-01-11T11:50:12Z</cp:lastPrinted>
  <dcterms:created xsi:type="dcterms:W3CDTF">2015-06-22T10:33:01Z</dcterms:created>
  <dcterms:modified xsi:type="dcterms:W3CDTF">2016-05-10T00:34:24Z</dcterms:modified>
</cp:coreProperties>
</file>