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3" d="100"/>
          <a:sy n="103" d="100"/>
        </p:scale>
        <p:origin x="-2928" y="-88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27/04/16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27/04/16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27/04/16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22278" y="1332359"/>
            <a:ext cx="5364162" cy="504056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Conseil en 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Stratégie </a:t>
            </a:r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S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ociale</a:t>
            </a:r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, 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Management du Changement </a:t>
            </a:r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et C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ommunication</a:t>
            </a:r>
            <a:endParaRPr lang="fr-FR" sz="1400" dirty="0">
              <a:latin typeface="Trebuchet MS"/>
              <a:cs typeface="Trebuchet MS"/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0231"/>
            <a:ext cx="2880321" cy="10371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857" y="2484487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Nos Domaines de Compétences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8567" r="10703"/>
          <a:stretch/>
        </p:blipFill>
        <p:spPr>
          <a:xfrm>
            <a:off x="3402161" y="2988543"/>
            <a:ext cx="1041901" cy="846807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2898105" y="3780631"/>
            <a:ext cx="20882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Ingénierie Pédagogique </a:t>
            </a:r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&amp;</a:t>
            </a:r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 Formation</a:t>
            </a:r>
            <a:endParaRPr lang="fr-FR" b="1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905" y="2988543"/>
            <a:ext cx="704078" cy="792088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449833" y="3852639"/>
            <a:ext cx="20882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Prévention des Risques Psychosociaux</a:t>
            </a:r>
            <a:endParaRPr lang="fr-FR" b="1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2682081" y="3060551"/>
            <a:ext cx="0" cy="1296144"/>
          </a:xfrm>
          <a:prstGeom prst="line">
            <a:avLst/>
          </a:prstGeom>
          <a:ln w="3175" cmpd="sng">
            <a:solidFill>
              <a:srgbClr val="0085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161801" y="4428703"/>
            <a:ext cx="504055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latin typeface="Trebuchet MS"/>
                <a:cs typeface="Trebuchet MS"/>
              </a:rPr>
              <a:t>Nous accompagnons </a:t>
            </a:r>
            <a:r>
              <a:rPr lang="fr-FR" sz="1050" dirty="0">
                <a:latin typeface="Trebuchet MS"/>
                <a:cs typeface="Trebuchet MS"/>
              </a:rPr>
              <a:t>les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entreprises</a:t>
            </a:r>
            <a:r>
              <a:rPr lang="fr-FR" sz="1050" dirty="0">
                <a:latin typeface="Trebuchet MS"/>
                <a:cs typeface="Trebuchet MS"/>
              </a:rPr>
              <a:t> sur les thèmes de la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qualité au travail</a:t>
            </a:r>
            <a:r>
              <a:rPr lang="fr-FR" sz="1050" dirty="0">
                <a:latin typeface="Trebuchet MS"/>
                <a:cs typeface="Trebuchet MS"/>
              </a:rPr>
              <a:t>, de la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prévention de l'absentéisme </a:t>
            </a:r>
            <a:r>
              <a:rPr lang="fr-FR" sz="1050" dirty="0">
                <a:latin typeface="Trebuchet MS"/>
                <a:cs typeface="Trebuchet MS"/>
              </a:rPr>
              <a:t>et des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risques </a:t>
            </a:r>
            <a:r>
              <a:rPr lang="fr-FR" sz="1050" b="1" dirty="0" smtClean="0">
                <a:solidFill>
                  <a:srgbClr val="0085B0"/>
                </a:solidFill>
                <a:latin typeface="Trebuchet MS"/>
                <a:cs typeface="Trebuchet MS"/>
              </a:rPr>
              <a:t>psychosociaux.</a:t>
            </a:r>
          </a:p>
        </p:txBody>
      </p:sp>
      <p:sp>
        <p:nvSpPr>
          <p:cNvPr id="2" name="Rectangle 1"/>
          <p:cNvSpPr/>
          <p:nvPr/>
        </p:nvSpPr>
        <p:spPr>
          <a:xfrm>
            <a:off x="665857" y="4932759"/>
            <a:ext cx="14285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5B0"/>
                </a:solidFill>
                <a:latin typeface="Lobster Two"/>
                <a:cs typeface="Lobster Two"/>
              </a:rPr>
              <a:t>Auprès de qui ?</a:t>
            </a:r>
            <a:endParaRPr lang="fr-FR" sz="1600" b="1" dirty="0">
              <a:solidFill>
                <a:srgbClr val="0085B0"/>
              </a:solidFill>
              <a:latin typeface="Lobster Two"/>
              <a:cs typeface="Lobster Tw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94049" y="4932759"/>
            <a:ext cx="345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Trebuchet MS"/>
                <a:cs typeface="Trebuchet MS"/>
              </a:rPr>
              <a:t>Les équipes de direction</a:t>
            </a:r>
          </a:p>
          <a:p>
            <a:r>
              <a:rPr lang="fr-FR" b="1" dirty="0">
                <a:latin typeface="Trebuchet MS"/>
                <a:cs typeface="Trebuchet MS"/>
              </a:rPr>
              <a:t>Les équipe de ressources humaines</a:t>
            </a:r>
          </a:p>
          <a:p>
            <a:r>
              <a:rPr lang="fr-FR" b="1" dirty="0">
                <a:latin typeface="Trebuchet MS"/>
                <a:cs typeface="Trebuchet MS"/>
              </a:rPr>
              <a:t>Les managers</a:t>
            </a:r>
          </a:p>
          <a:p>
            <a:r>
              <a:rPr lang="fr-FR" b="1" dirty="0">
                <a:latin typeface="Trebuchet MS"/>
                <a:cs typeface="Trebuchet MS"/>
              </a:rPr>
              <a:t>Les collaborateurs</a:t>
            </a:r>
            <a:endParaRPr lang="fr-FR" dirty="0">
              <a:latin typeface="Trebuchet MS"/>
              <a:cs typeface="Trebuchet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1801" y="1908423"/>
            <a:ext cx="50405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 smtClean="0">
                <a:latin typeface="Trebuchet MS"/>
                <a:cs typeface="Trebuchet MS"/>
              </a:rPr>
              <a:t>Nous avons développé </a:t>
            </a:r>
            <a:r>
              <a:rPr lang="fr-FR" sz="1100" dirty="0" smtClean="0">
                <a:latin typeface="Trebuchet MS"/>
                <a:cs typeface="Trebuchet MS"/>
              </a:rPr>
              <a:t>une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démarche</a:t>
            </a:r>
            <a:r>
              <a:rPr lang="fr-FR" sz="1100" dirty="0">
                <a:latin typeface="Trebuchet MS"/>
                <a:cs typeface="Trebuchet MS"/>
              </a:rPr>
              <a:t>  s'inscrivant  dans  la 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stratégie  sociale  </a:t>
            </a:r>
            <a:r>
              <a:rPr lang="fr-FR" sz="11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des entreprises</a:t>
            </a:r>
            <a:r>
              <a:rPr lang="fr-FR" sz="1100" dirty="0">
                <a:latin typeface="Trebuchet MS"/>
                <a:cs typeface="Trebuchet MS"/>
              </a:rPr>
              <a:t>.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1801" y="5796855"/>
            <a:ext cx="2351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5B0"/>
                </a:solidFill>
                <a:latin typeface="Lobster Two"/>
                <a:cs typeface="Lobster Two"/>
              </a:rPr>
              <a:t>Avec le souci permanent de :</a:t>
            </a:r>
            <a:endParaRPr lang="fr-FR" sz="1600" b="1" dirty="0">
              <a:solidFill>
                <a:srgbClr val="0085B0"/>
              </a:solidFill>
              <a:latin typeface="Lobster Two"/>
              <a:cs typeface="Lobster Two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6084887"/>
            <a:ext cx="568863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08937" lvl="3" indent="-171450">
              <a:buFont typeface="Wingdings" charset="2"/>
              <a:buChar char="v"/>
            </a:pPr>
            <a:r>
              <a:rPr lang="fr-FR" sz="1100" dirty="0" smtClean="0">
                <a:latin typeface="Trebuchet MS"/>
                <a:cs typeface="Trebuchet MS"/>
              </a:rPr>
              <a:t>Faire </a:t>
            </a:r>
            <a:r>
              <a:rPr lang="fr-FR" sz="1100" dirty="0">
                <a:latin typeface="Trebuchet MS"/>
                <a:cs typeface="Trebuchet MS"/>
              </a:rPr>
              <a:t>travailler les équipes en présence en </a:t>
            </a:r>
            <a:r>
              <a:rPr lang="fr-FR" sz="1100" dirty="0" smtClean="0">
                <a:latin typeface="Trebuchet MS"/>
                <a:cs typeface="Trebuchet MS"/>
              </a:rPr>
              <a:t>harmonie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Articuler la qualité de vie au travail et la politique de </a:t>
            </a:r>
            <a:r>
              <a:rPr lang="fr-FR" sz="1100" dirty="0" smtClean="0">
                <a:latin typeface="Trebuchet MS"/>
                <a:cs typeface="Trebuchet MS"/>
              </a:rPr>
              <a:t>l'entreprise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Aider les collaborateurs à gérer le </a:t>
            </a:r>
            <a:r>
              <a:rPr lang="fr-FR" sz="1100" dirty="0" smtClean="0">
                <a:latin typeface="Trebuchet MS"/>
                <a:cs typeface="Trebuchet MS"/>
              </a:rPr>
              <a:t>stress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Valoriser la culture de </a:t>
            </a:r>
            <a:r>
              <a:rPr lang="fr-FR" sz="1100" dirty="0" smtClean="0">
                <a:latin typeface="Trebuchet MS"/>
                <a:cs typeface="Trebuchet MS"/>
              </a:rPr>
              <a:t>l'entreprise,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 smtClean="0">
                <a:latin typeface="Trebuchet MS"/>
                <a:cs typeface="Trebuchet MS"/>
              </a:rPr>
              <a:t>Travailler </a:t>
            </a:r>
            <a:r>
              <a:rPr lang="fr-FR" sz="1100" dirty="0">
                <a:latin typeface="Trebuchet MS"/>
                <a:cs typeface="Trebuchet MS"/>
              </a:rPr>
              <a:t>sur les complémentarités des compétences de </a:t>
            </a:r>
            <a:r>
              <a:rPr lang="fr-FR" sz="1100" dirty="0" smtClean="0">
                <a:latin typeface="Trebuchet MS"/>
                <a:cs typeface="Trebuchet MS"/>
              </a:rPr>
              <a:t>chacun</a:t>
            </a:r>
            <a:endParaRPr lang="fr-FR" sz="1100" dirty="0">
              <a:latin typeface="Trebuchet MS"/>
              <a:cs typeface="Trebuchet M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888886" y="180231"/>
            <a:ext cx="24752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  <a:latin typeface="Trebuchet MS"/>
                <a:cs typeface="Trebuchet MS"/>
              </a:rPr>
              <a:t>188 Grande Rue Charles de Gaulle </a:t>
            </a:r>
            <a:r>
              <a:rPr lang="fr-FR" sz="1100" dirty="0" smtClean="0">
                <a:solidFill>
                  <a:schemeClr val="bg1"/>
                </a:solidFill>
                <a:latin typeface="Trebuchet MS"/>
                <a:cs typeface="Trebuchet MS"/>
              </a:rPr>
              <a:t>  </a:t>
            </a:r>
            <a:r>
              <a:rPr lang="fr-FR" sz="1100" dirty="0">
                <a:solidFill>
                  <a:schemeClr val="bg1"/>
                </a:solidFill>
                <a:latin typeface="Trebuchet MS"/>
                <a:cs typeface="Trebuchet MS"/>
              </a:rPr>
              <a:t>94130 Nogent-sur-</a:t>
            </a:r>
            <a:r>
              <a:rPr lang="fr-FR" sz="1100" dirty="0" smtClean="0">
                <a:solidFill>
                  <a:schemeClr val="bg1"/>
                </a:solidFill>
                <a:latin typeface="Trebuchet MS"/>
                <a:cs typeface="Trebuchet MS"/>
              </a:rPr>
              <a:t>Marne</a:t>
            </a:r>
          </a:p>
          <a:p>
            <a:pPr algn="ctr"/>
            <a:r>
              <a:rPr lang="fr-FR" sz="1000" b="1" i="1" dirty="0" smtClean="0">
                <a:solidFill>
                  <a:schemeClr val="bg1"/>
                </a:solidFill>
                <a:latin typeface="Trebuchet MS"/>
                <a:cs typeface="Trebuchet MS"/>
              </a:rPr>
              <a:t>(</a:t>
            </a:r>
            <a:r>
              <a:rPr lang="fr-FR" sz="1000" b="1" i="1" dirty="0">
                <a:solidFill>
                  <a:schemeClr val="bg1"/>
                </a:solidFill>
                <a:latin typeface="Trebuchet MS"/>
                <a:cs typeface="Trebuchet MS"/>
              </a:rPr>
              <a:t>face G</a:t>
            </a:r>
            <a:r>
              <a:rPr lang="fr-FR" sz="1000" i="1" dirty="0">
                <a:solidFill>
                  <a:schemeClr val="bg1"/>
                </a:solidFill>
                <a:latin typeface="Trebuchet MS"/>
                <a:cs typeface="Trebuchet MS"/>
              </a:rPr>
              <a:t>are RER E Nogent le Perreux)</a:t>
            </a:r>
            <a:endParaRPr lang="fr-FR" sz="1000" b="1" i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09 73 67 35 45 </a:t>
            </a:r>
            <a:r>
              <a:rPr lang="fr-FR" sz="1100" b="1" u="sng" dirty="0" err="1" smtClean="0">
                <a:solidFill>
                  <a:schemeClr val="bg1"/>
                </a:solidFill>
                <a:latin typeface="Trebuchet MS"/>
                <a:cs typeface="Trebuchet MS"/>
              </a:rPr>
              <a:t>contact</a:t>
            </a:r>
            <a:r>
              <a:rPr lang="fr-FR" sz="1100" b="1" u="sng" dirty="0" err="1">
                <a:solidFill>
                  <a:schemeClr val="bg1"/>
                </a:solidFill>
                <a:latin typeface="Trebuchet MS"/>
                <a:cs typeface="Trebuchet MS"/>
              </a:rPr>
              <a:t>@sophrokhepri.fr</a:t>
            </a:r>
            <a:r>
              <a:rPr lang="fr-FR" sz="1100" b="1" u="sng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endParaRPr lang="fr-FR" sz="11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endParaRPr lang="fr-FR" sz="1100" dirty="0">
              <a:latin typeface="Trebuchet MS"/>
              <a:cs typeface="Trebuchet M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contenu 2"/>
          <p:cNvSpPr txBox="1">
            <a:spLocks/>
          </p:cNvSpPr>
          <p:nvPr/>
        </p:nvSpPr>
        <p:spPr>
          <a:xfrm>
            <a:off x="0" y="6228903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21841" y="6228903"/>
            <a:ext cx="4320480" cy="757936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http://</a:t>
            </a:r>
            <a:r>
              <a:rPr lang="fr-FR" sz="1100" b="1" dirty="0" err="1" smtClean="0">
                <a:solidFill>
                  <a:schemeClr val="bg1"/>
                </a:solidFill>
                <a:latin typeface="Trebuchet MS"/>
                <a:cs typeface="Trebuchet MS"/>
              </a:rPr>
              <a:t>www.sophrokhepri.fr</a:t>
            </a:r>
            <a:endParaRPr lang="fr-FR" sz="1100" b="1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09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73 67 35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45 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lang="fr-FR" sz="1100" b="1" u="sng" dirty="0">
                <a:solidFill>
                  <a:schemeClr val="bg1"/>
                </a:solidFill>
                <a:latin typeface="Trebuchet MS"/>
                <a:cs typeface="Trebuchet MS"/>
              </a:rPr>
              <a:t>contact@</a:t>
            </a:r>
            <a:r>
              <a:rPr lang="fr-FR" sz="1100" b="1" u="sng" dirty="0" smtClean="0">
                <a:solidFill>
                  <a:schemeClr val="bg1"/>
                </a:solidFill>
                <a:latin typeface="Trebuchet MS"/>
                <a:cs typeface="Trebuchet MS"/>
              </a:rPr>
              <a:t>sophrokhepri.fr</a:t>
            </a:r>
            <a:endParaRPr lang="fr-FR" sz="1100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dirty="0" smtClean="0"/>
              <a:t>.</a:t>
            </a:r>
            <a:endParaRPr lang="fr-FR" sz="1100" dirty="0"/>
          </a:p>
        </p:txBody>
      </p:sp>
      <p:sp>
        <p:nvSpPr>
          <p:cNvPr id="16" name="Rectangle 15"/>
          <p:cNvSpPr/>
          <p:nvPr/>
        </p:nvSpPr>
        <p:spPr>
          <a:xfrm>
            <a:off x="0" y="7999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3461" y="180231"/>
            <a:ext cx="2880321" cy="103716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65857" y="1404367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Notre Méthodologie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5817" y="2052439"/>
            <a:ext cx="4752528" cy="1152128"/>
          </a:xfrm>
          <a:prstGeom prst="rect">
            <a:avLst/>
          </a:prstGeom>
          <a:ln>
            <a:solidFill>
              <a:srgbClr val="0085B0"/>
            </a:solidFill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1 – Analyse de la situation avec l’équipe de direction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2 – Compte rendu avec les actions à mener, cernées conjointement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3 – Test des actions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 4 –Application des actions et  Intervention de manière ponctuelle ou avec une continuité d’actions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5 - Suivi</a:t>
            </a:r>
            <a:endParaRPr lang="fr-FR" sz="1100" b="1" dirty="0">
              <a:latin typeface="Trebuchet MS"/>
              <a:cs typeface="Trebuchet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2" y="3708623"/>
            <a:ext cx="524344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 </a:t>
            </a:r>
          </a:p>
          <a:p>
            <a:pPr algn="ctr"/>
            <a:r>
              <a:rPr lang="fr-FR" sz="1100" dirty="0">
                <a:latin typeface="Trebuchet MS"/>
                <a:cs typeface="Trebuchet MS"/>
              </a:rPr>
              <a:t>Nous utilisons ou concevons des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outils</a:t>
            </a:r>
            <a:r>
              <a:rPr lang="fr-FR" sz="1100" dirty="0">
                <a:latin typeface="Trebuchet MS"/>
                <a:cs typeface="Trebuchet MS"/>
              </a:rPr>
              <a:t> qui répondent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à nos modes d’interventions</a:t>
            </a:r>
          </a:p>
          <a:p>
            <a:pPr algn="ctr"/>
            <a:r>
              <a:rPr lang="fr-FR" sz="1100" dirty="0">
                <a:latin typeface="Trebuchet MS"/>
                <a:cs typeface="Trebuchet MS"/>
              </a:rPr>
              <a:t> 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5857" y="3492599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Nos Outils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85937" y="4356695"/>
            <a:ext cx="26797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 smtClean="0">
                <a:latin typeface="Futura"/>
                <a:cs typeface="Futura"/>
              </a:rPr>
              <a:t>FORMATION EN </a:t>
            </a:r>
            <a:r>
              <a:rPr lang="fr-FR" dirty="0" smtClean="0">
                <a:solidFill>
                  <a:srgbClr val="0085B0"/>
                </a:solidFill>
                <a:latin typeface="Futura"/>
                <a:cs typeface="Futura"/>
              </a:rPr>
              <a:t>INTER</a:t>
            </a:r>
            <a:r>
              <a:rPr lang="fr-FR" dirty="0" smtClean="0">
                <a:latin typeface="Futura"/>
                <a:cs typeface="Futura"/>
              </a:rPr>
              <a:t> OU </a:t>
            </a:r>
            <a:r>
              <a:rPr lang="fr-FR" dirty="0" smtClean="0">
                <a:solidFill>
                  <a:srgbClr val="0085B0"/>
                </a:solidFill>
                <a:latin typeface="Futura"/>
                <a:cs typeface="Futura"/>
              </a:rPr>
              <a:t>INTRA</a:t>
            </a:r>
            <a:r>
              <a:rPr lang="fr-FR" dirty="0" smtClean="0">
                <a:latin typeface="Futura"/>
                <a:cs typeface="Futura"/>
              </a:rPr>
              <a:t> :</a:t>
            </a:r>
            <a:endParaRPr lang="fr-FR" dirty="0">
              <a:latin typeface="Futura"/>
              <a:cs typeface="Futur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817" y="4788743"/>
            <a:ext cx="1512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latin typeface="Trebuchet MS"/>
                <a:cs typeface="Trebuchet MS"/>
              </a:rPr>
              <a:t>-Soutien </a:t>
            </a:r>
            <a:r>
              <a:rPr lang="fr-FR" dirty="0">
                <a:latin typeface="Trebuchet MS"/>
                <a:cs typeface="Trebuchet MS"/>
              </a:rPr>
              <a:t>psychologique</a:t>
            </a:r>
          </a:p>
          <a:p>
            <a:pPr algn="ctr"/>
            <a:r>
              <a:rPr lang="fr-FR" dirty="0" smtClean="0">
                <a:latin typeface="Trebuchet MS"/>
                <a:cs typeface="Trebuchet MS"/>
              </a:rPr>
              <a:t>-Echanges </a:t>
            </a:r>
            <a:r>
              <a:rPr lang="fr-FR" dirty="0">
                <a:latin typeface="Trebuchet MS"/>
                <a:cs typeface="Trebuchet MS"/>
              </a:rPr>
              <a:t>de pratiques 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62201" y="4788743"/>
            <a:ext cx="1296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latin typeface="Trebuchet MS"/>
                <a:cs typeface="Trebuchet MS"/>
              </a:rPr>
              <a:t>-Coaching</a:t>
            </a:r>
            <a:endParaRPr lang="fr-FR" dirty="0">
              <a:latin typeface="Trebuchet MS"/>
              <a:cs typeface="Trebuchet MS"/>
            </a:endParaRPr>
          </a:p>
          <a:p>
            <a:pPr algn="ctr"/>
            <a:r>
              <a:rPr lang="fr-FR" dirty="0" smtClean="0">
                <a:latin typeface="Trebuchet MS"/>
                <a:cs typeface="Trebuchet MS"/>
              </a:rPr>
              <a:t>-Test </a:t>
            </a:r>
            <a:r>
              <a:rPr lang="fr-FR" dirty="0">
                <a:latin typeface="Trebuchet MS"/>
                <a:cs typeface="Trebuchet MS"/>
              </a:rPr>
              <a:t>de personnalité</a:t>
            </a:r>
          </a:p>
          <a:p>
            <a:pPr algn="ctr"/>
            <a:r>
              <a:rPr lang="fr-FR" dirty="0" smtClean="0">
                <a:latin typeface="Trebuchet MS"/>
                <a:cs typeface="Trebuchet MS"/>
              </a:rPr>
              <a:t>-Conférences</a:t>
            </a:r>
            <a:endParaRPr lang="fr-FR" dirty="0">
              <a:latin typeface="Trebuchet MS"/>
              <a:cs typeface="Trebuchet M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06017" y="4788743"/>
            <a:ext cx="1440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latin typeface="Trebuchet MS"/>
                <a:cs typeface="Trebuchet MS"/>
              </a:rPr>
              <a:t>-Evènement</a:t>
            </a:r>
            <a:r>
              <a:rPr lang="fr-FR" dirty="0">
                <a:latin typeface="Trebuchet MS"/>
                <a:cs typeface="Trebuchet MS"/>
              </a:rPr>
              <a:t>, </a:t>
            </a:r>
            <a:r>
              <a:rPr lang="fr-FR" dirty="0" smtClean="0">
                <a:latin typeface="Trebuchet MS"/>
                <a:cs typeface="Trebuchet MS"/>
              </a:rPr>
              <a:t>Séminaire </a:t>
            </a:r>
            <a:r>
              <a:rPr lang="fr-FR" dirty="0">
                <a:latin typeface="Trebuchet MS"/>
                <a:cs typeface="Trebuchet MS"/>
              </a:rPr>
              <a:t>autour d’une question </a:t>
            </a:r>
            <a:r>
              <a:rPr lang="fr-FR" dirty="0" smtClean="0">
                <a:latin typeface="Trebuchet MS"/>
                <a:cs typeface="Trebuchet MS"/>
              </a:rPr>
              <a:t>d’entreprises</a:t>
            </a:r>
            <a:endParaRPr lang="fr-FR" dirty="0">
              <a:latin typeface="Trebuchet MS"/>
              <a:cs typeface="Trebuchet MS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817985" y="4788743"/>
            <a:ext cx="0" cy="792088"/>
          </a:xfrm>
          <a:prstGeom prst="line">
            <a:avLst/>
          </a:prstGeom>
          <a:ln w="3175" cmpd="sng">
            <a:solidFill>
              <a:srgbClr val="0085B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690193" y="4788743"/>
            <a:ext cx="0" cy="792088"/>
          </a:xfrm>
          <a:prstGeom prst="line">
            <a:avLst/>
          </a:prstGeom>
          <a:ln w="3175" cmpd="sng">
            <a:solidFill>
              <a:srgbClr val="0085B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1529953" y="586886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solidFill>
                  <a:srgbClr val="0085B0"/>
                </a:solidFill>
                <a:latin typeface="Trebuchet MS"/>
                <a:cs typeface="Trebuchet MS"/>
              </a:rPr>
              <a:t>Pour plus d’informations :</a:t>
            </a:r>
            <a:endParaRPr lang="fr-FR" b="1" u="sng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300326" y="6928240"/>
            <a:ext cx="56886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 err="1"/>
              <a:t>SophroKhepri</a:t>
            </a:r>
            <a:r>
              <a:rPr lang="fr-FR" sz="1100" dirty="0"/>
              <a:t> - Cabinet </a:t>
            </a:r>
            <a:r>
              <a:rPr lang="fr-FR" sz="1100" dirty="0" smtClean="0"/>
              <a:t>partagé </a:t>
            </a:r>
            <a:r>
              <a:rPr lang="fr-FR" sz="1100" i="1" dirty="0" smtClean="0"/>
              <a:t>(en face de la Gare RER R Nogent-Le-Perreux)</a:t>
            </a:r>
            <a:endParaRPr lang="fr-FR" sz="1100" dirty="0"/>
          </a:p>
          <a:p>
            <a:pPr algn="ctr"/>
            <a:r>
              <a:rPr lang="fr-FR" sz="1100" dirty="0"/>
              <a:t>188 Grande Rue Charles de Gaulle 94130 Nogent-sur-Marne</a:t>
            </a:r>
          </a:p>
          <a:p>
            <a:pPr algn="r"/>
            <a:r>
              <a:rPr lang="fr-FR" sz="1050" dirty="0"/>
              <a:t>Ne pas jeter sur </a:t>
            </a:r>
            <a:r>
              <a:rPr lang="fr-FR" sz="1050" dirty="0" smtClean="0"/>
              <a:t>la voie publique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12044</TotalTime>
  <Words>282</Words>
  <Application>Microsoft Macintosh PowerPoint</Application>
  <PresentationFormat>Personnalisé</PresentationFormat>
  <Paragraphs>47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Zhou Hui-Xin</cp:lastModifiedBy>
  <cp:revision>186</cp:revision>
  <cp:lastPrinted>2016-01-11T11:50:12Z</cp:lastPrinted>
  <dcterms:created xsi:type="dcterms:W3CDTF">2015-06-22T10:33:01Z</dcterms:created>
  <dcterms:modified xsi:type="dcterms:W3CDTF">2016-04-27T13:27:35Z</dcterms:modified>
</cp:coreProperties>
</file>