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30"/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94" d="100"/>
          <a:sy n="94" d="100"/>
        </p:scale>
        <p:origin x="-2768" y="-232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13/05/16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13/05/16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13/05/16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50"/>
            <a:ext cx="5364163" cy="830253"/>
          </a:xfrm>
          <a:prstGeom prst="rect">
            <a:avLst/>
          </a:prstGeom>
          <a:solidFill>
            <a:srgbClr val="6D1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25" y="1116335"/>
            <a:ext cx="468052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D0D0D"/>
                </a:solidFill>
                <a:latin typeface="Trebuchet MS"/>
                <a:cs typeface="Trebuchet MS"/>
              </a:rPr>
              <a:t>Le Centre </a:t>
            </a:r>
            <a:r>
              <a:rPr lang="fr-FR" sz="1400" b="1" dirty="0" err="1" smtClean="0">
                <a:solidFill>
                  <a:srgbClr val="0D0D0D"/>
                </a:solidFill>
                <a:latin typeface="Trebuchet MS"/>
                <a:cs typeface="Trebuchet MS"/>
              </a:rPr>
              <a:t>Sophrokhepri</a:t>
            </a:r>
            <a:r>
              <a:rPr lang="fr-FR" sz="1400" b="1" dirty="0" smtClean="0">
                <a:solidFill>
                  <a:srgbClr val="0D0D0D"/>
                </a:solidFill>
                <a:latin typeface="Trebuchet MS"/>
                <a:cs typeface="Trebuchet MS"/>
              </a:rPr>
              <a:t> a le plaisir de vous convier à la deuxième édition du « Cocooning Day </a:t>
            </a:r>
            <a:r>
              <a:rPr lang="fr-FR" sz="1400" b="1" dirty="0" smtClean="0">
                <a:solidFill>
                  <a:srgbClr val="0D0D0D"/>
                </a:solidFill>
                <a:latin typeface="Trebuchet MS"/>
                <a:cs typeface="Trebuchet MS"/>
              </a:rPr>
              <a:t>» !</a:t>
            </a:r>
            <a:endParaRPr lang="fr-FR" sz="1400" b="1" dirty="0">
              <a:solidFill>
                <a:srgbClr val="0D0D0D"/>
              </a:solidFill>
              <a:latin typeface="Trebuchet MS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2342968" y="739789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0" y="6804967"/>
            <a:ext cx="5364163" cy="756296"/>
          </a:xfrm>
          <a:prstGeom prst="rect">
            <a:avLst/>
          </a:prstGeom>
          <a:solidFill>
            <a:srgbClr val="6D1330"/>
          </a:solidFill>
          <a:ln>
            <a:noFill/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1841" y="6732959"/>
            <a:ext cx="4320480" cy="927213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I</a:t>
            </a:r>
          </a:p>
          <a:p>
            <a:pPr algn="ctr"/>
            <a:r>
              <a:rPr lang="fr-FR" sz="1100" b="1" u="sng" dirty="0" smtClean="0">
                <a:solidFill>
                  <a:schemeClr val="bg1"/>
                </a:solidFill>
                <a:latin typeface="Trebuchet MS"/>
                <a:cs typeface="Trebuchet MS"/>
              </a:rPr>
              <a:t>Pour </a:t>
            </a:r>
            <a:r>
              <a:rPr lang="fr-FR" sz="1100" b="1" u="sng" dirty="0" smtClean="0">
                <a:solidFill>
                  <a:schemeClr val="bg1"/>
                </a:solidFill>
                <a:latin typeface="Trebuchet MS"/>
                <a:cs typeface="Trebuchet MS"/>
              </a:rPr>
              <a:t>plus d’informations : </a:t>
            </a:r>
            <a:endParaRPr lang="fr-FR" sz="1100" b="1" u="sng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Alchimie Divine - </a:t>
            </a:r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07 55 79 22 34</a:t>
            </a:r>
            <a:endParaRPr lang="fr-FR" sz="11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Page Facebook : Alchimie Divine</a:t>
            </a:r>
            <a:endParaRPr lang="fr-FR" sz="11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fr-FR" sz="1100" dirty="0" smtClean="0"/>
              <a:t>.</a:t>
            </a: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89" y="1980431"/>
            <a:ext cx="2304256" cy="1368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9" y="3492599"/>
            <a:ext cx="2304257" cy="123988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1801" y="2196455"/>
            <a:ext cx="25202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Cocooning Day, qu’est-ce que c’est ?</a:t>
            </a:r>
          </a:p>
          <a:p>
            <a:pPr algn="just"/>
            <a:endParaRPr lang="fr-FR" sz="1050" dirty="0" smtClean="0">
              <a:latin typeface="Trebuchet MS"/>
              <a:cs typeface="Trebuchet MS"/>
            </a:endParaRPr>
          </a:p>
          <a:p>
            <a:pPr algn="just"/>
            <a:r>
              <a:rPr lang="fr-FR" sz="1050" dirty="0" smtClean="0">
                <a:latin typeface="Trebuchet MS"/>
                <a:cs typeface="Trebuchet MS"/>
              </a:rPr>
              <a:t>Une journée dédiée à la beauté et au bien-</a:t>
            </a:r>
            <a:r>
              <a:rPr lang="fr-FR" sz="1050" dirty="0" smtClean="0">
                <a:latin typeface="Trebuchet MS"/>
                <a:cs typeface="Trebuchet MS"/>
              </a:rPr>
              <a:t>être pour combler vos envies ! </a:t>
            </a:r>
          </a:p>
          <a:p>
            <a:pPr algn="just"/>
            <a:endParaRPr lang="fr-FR" sz="1050" dirty="0">
              <a:latin typeface="Trebuchet MS"/>
              <a:cs typeface="Trebuchet MS"/>
            </a:endParaRPr>
          </a:p>
          <a:p>
            <a:pPr algn="just"/>
            <a:r>
              <a:rPr lang="fr-FR" sz="1050" dirty="0" smtClean="0">
                <a:latin typeface="Trebuchet MS"/>
                <a:cs typeface="Trebuchet MS"/>
              </a:rPr>
              <a:t>Au programme, une dizaine d’ateliers spécialement conçus pour vous : massage, chiropraxie, pédicure, </a:t>
            </a:r>
            <a:r>
              <a:rPr lang="fr-FR" sz="1050" dirty="0" err="1" smtClean="0">
                <a:latin typeface="Trebuchet MS"/>
                <a:cs typeface="Trebuchet MS"/>
              </a:rPr>
              <a:t>feng</a:t>
            </a:r>
            <a:r>
              <a:rPr lang="fr-FR" sz="1050" dirty="0" smtClean="0">
                <a:latin typeface="Trebuchet MS"/>
                <a:cs typeface="Trebuchet MS"/>
              </a:rPr>
              <a:t> shui...et bien plus encore !</a:t>
            </a:r>
          </a:p>
          <a:p>
            <a:pPr algn="just"/>
            <a:endParaRPr lang="fr-FR" sz="1100" dirty="0">
              <a:latin typeface="Trebuchet MS"/>
              <a:cs typeface="Trebuchet MS"/>
            </a:endParaRPr>
          </a:p>
          <a:p>
            <a:pPr algn="ctr"/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Entrez, puis laissez-vous chouchouter !</a:t>
            </a:r>
            <a:endParaRPr lang="fr-FR" sz="1400" b="1" dirty="0">
              <a:solidFill>
                <a:srgbClr val="6D1330"/>
              </a:solidFill>
              <a:latin typeface="Lobster Two"/>
              <a:cs typeface="Lobster Two"/>
            </a:endParaRPr>
          </a:p>
          <a:p>
            <a:pPr algn="ctr"/>
            <a:endParaRPr lang="fr-FR" sz="1600" b="1" dirty="0">
              <a:solidFill>
                <a:srgbClr val="6D1330"/>
              </a:solidFill>
              <a:latin typeface="Lobster Two"/>
              <a:cs typeface="Lobster Two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20432" y="4932759"/>
            <a:ext cx="5364163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Dimanche 5 juin 2016 – De 10H à 18H</a:t>
            </a:r>
          </a:p>
          <a:p>
            <a:pPr algn="ctr"/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Lieu : Centre </a:t>
            </a:r>
            <a:r>
              <a:rPr lang="fr-FR" sz="1050" dirty="0" err="1">
                <a:latin typeface="Trebuchet MS"/>
                <a:cs typeface="Trebuchet MS"/>
              </a:rPr>
              <a:t>Sophrokhepri</a:t>
            </a:r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188, Grande Rue Charles de Gaulle</a:t>
            </a:r>
          </a:p>
          <a:p>
            <a:pPr algn="ctr"/>
            <a:r>
              <a:rPr lang="fr-FR" sz="1050" i="1" dirty="0">
                <a:latin typeface="Trebuchet MS"/>
                <a:cs typeface="Trebuchet MS"/>
              </a:rPr>
              <a:t>(face gare RER E Nogent-Le Perreux)</a:t>
            </a: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94130 Nogent-sur-Marne</a:t>
            </a:r>
          </a:p>
          <a:p>
            <a:pPr algn="ctr"/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 smtClean="0">
                <a:solidFill>
                  <a:srgbClr val="6D1330"/>
                </a:solidFill>
                <a:latin typeface="Trebuchet MS"/>
                <a:cs typeface="Trebuchet MS"/>
              </a:rPr>
              <a:t>Places limitées – Réservation conseillée</a:t>
            </a:r>
          </a:p>
          <a:p>
            <a:pPr algn="ctr"/>
            <a:endParaRPr lang="fr-FR" sz="1050" dirty="0">
              <a:solidFill>
                <a:srgbClr val="6D1330"/>
              </a:solidFill>
              <a:latin typeface="Trebuchet MS"/>
              <a:cs typeface="Trebuchet MS"/>
            </a:endParaRPr>
          </a:p>
          <a:p>
            <a:pPr algn="ctr"/>
            <a:r>
              <a:rPr lang="fr-FR" sz="1050" b="1" dirty="0" smtClean="0">
                <a:latin typeface="Trebuchet MS"/>
                <a:cs typeface="Trebuchet MS"/>
              </a:rPr>
              <a:t>Inscrivez-vous sur : </a:t>
            </a:r>
            <a:r>
              <a:rPr lang="fr-FR" sz="1050" b="1" dirty="0" err="1" smtClean="0">
                <a:latin typeface="Trebuchet MS"/>
                <a:cs typeface="Trebuchet MS"/>
              </a:rPr>
              <a:t>https</a:t>
            </a:r>
            <a:r>
              <a:rPr lang="fr-FR" sz="1050" b="1" dirty="0" smtClean="0">
                <a:latin typeface="Trebuchet MS"/>
                <a:cs typeface="Trebuchet MS"/>
              </a:rPr>
              <a:t>://</a:t>
            </a:r>
            <a:r>
              <a:rPr lang="fr-FR" sz="1050" b="1" dirty="0" err="1" smtClean="0">
                <a:latin typeface="Trebuchet MS"/>
                <a:cs typeface="Trebuchet MS"/>
              </a:rPr>
              <a:t>www.weezevent.com</a:t>
            </a:r>
            <a:r>
              <a:rPr lang="fr-FR" sz="1050" b="1" dirty="0" smtClean="0">
                <a:latin typeface="Trebuchet MS"/>
                <a:cs typeface="Trebuchet MS"/>
              </a:rPr>
              <a:t>/cocooning-day-2eme-edition</a:t>
            </a:r>
            <a:endParaRPr lang="fr-FR" sz="105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12511</TotalTime>
  <Words>154</Words>
  <Application>Microsoft Macintosh PowerPoint</Application>
  <PresentationFormat>Personnalisé</PresentationFormat>
  <Paragraphs>23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Zhou Hui-Xin</cp:lastModifiedBy>
  <cp:revision>201</cp:revision>
  <cp:lastPrinted>2016-05-13T08:47:44Z</cp:lastPrinted>
  <dcterms:created xsi:type="dcterms:W3CDTF">2015-06-22T10:33:01Z</dcterms:created>
  <dcterms:modified xsi:type="dcterms:W3CDTF">2016-05-13T09:46:07Z</dcterms:modified>
</cp:coreProperties>
</file>