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6" r:id="rId2"/>
    <p:sldId id="267" r:id="rId3"/>
  </p:sldIdLst>
  <p:sldSz cx="53641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103" d="100"/>
          <a:sy n="103" d="100"/>
        </p:scale>
        <p:origin x="-1410" y="1386"/>
      </p:cViewPr>
      <p:guideLst>
        <p:guide orient="horz" pos="1134"/>
        <p:guide orient="horz" pos="2382"/>
        <p:guide pos="2382"/>
        <p:guide pos="16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04/05/2016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t>04/05/2016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54488" y="850900"/>
            <a:ext cx="163036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2313" y="2348893"/>
            <a:ext cx="4559539" cy="1620771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4625" y="4284717"/>
            <a:ext cx="375491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216637" y="159278"/>
            <a:ext cx="997400" cy="338681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21644" y="159278"/>
            <a:ext cx="2905588" cy="338681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732" y="4858814"/>
            <a:ext cx="4559539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3732" y="3204787"/>
            <a:ext cx="4559539" cy="1654026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21646" y="925906"/>
            <a:ext cx="1951028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262074" y="925906"/>
            <a:ext cx="1951960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692534"/>
            <a:ext cx="2370103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8209" y="2397900"/>
            <a:ext cx="2370103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724922" y="1692534"/>
            <a:ext cx="2371034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724922" y="2397900"/>
            <a:ext cx="2371034" cy="4356478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8210" y="301050"/>
            <a:ext cx="1764772" cy="128121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97239" y="301052"/>
            <a:ext cx="299871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68210" y="1582265"/>
            <a:ext cx="1764772" cy="5172114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51413" y="5292885"/>
            <a:ext cx="321849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51413" y="675613"/>
            <a:ext cx="321849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1413" y="5917739"/>
            <a:ext cx="321849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68209" y="302802"/>
            <a:ext cx="4827747" cy="1260211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68209" y="1764296"/>
            <a:ext cx="482774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68210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04/05/2016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832757" y="7008172"/>
            <a:ext cx="1698651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844318" y="7008172"/>
            <a:ext cx="1251638" cy="402568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Dell\Dropbox\Sophrokhépri\PHOTOS du Centre\Photo B-Design\Biotiful Design--18.jpg"/>
          <p:cNvPicPr/>
          <p:nvPr/>
        </p:nvPicPr>
        <p:blipFill>
          <a:blip r:embed="rId2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45" y="2030953"/>
            <a:ext cx="1800200" cy="3333854"/>
          </a:xfrm>
          <a:prstGeom prst="rect">
            <a:avLst/>
          </a:prstGeom>
          <a:noFill/>
          <a:extLst/>
        </p:spPr>
      </p:pic>
      <p:sp>
        <p:nvSpPr>
          <p:cNvPr id="9" name="Rectangle 8"/>
          <p:cNvSpPr/>
          <p:nvPr/>
        </p:nvSpPr>
        <p:spPr>
          <a:xfrm>
            <a:off x="0" y="-1"/>
            <a:ext cx="5364163" cy="1332359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5817" y="252239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Trebuchet MS"/>
                <a:cs typeface="Trebuchet MS"/>
              </a:rPr>
              <a:t>Accompagnement</a:t>
            </a:r>
            <a:r>
              <a:rPr lang="fr-FR" sz="1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Trebuchet MS"/>
                <a:cs typeface="Trebuchet MS"/>
              </a:rPr>
              <a:t>INDIVIDUEL &amp; COLLECTIF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ESPACE ENTREPRISES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Trebuchet MS"/>
                <a:cs typeface="Trebuchet MS"/>
              </a:rPr>
              <a:t>Pour la Qualité de Vie au Travail </a:t>
            </a:r>
            <a:endParaRPr lang="fr-FR" sz="1400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0" y="6156895"/>
            <a:ext cx="5364163" cy="1404368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40" name="Picture 5" descr="C:\Users\Dell\Dropbox\Sophrokhépri\PHOTOS du Centre\Photo B-Design\Biotiful Design--2.jpg"/>
          <p:cNvPicPr/>
          <p:nvPr/>
        </p:nvPicPr>
        <p:blipFill>
          <a:blip r:embed="rId3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052439"/>
            <a:ext cx="28856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90069" y="1692399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latin typeface="Trebuchet MS"/>
                <a:cs typeface="Trebuchet MS"/>
              </a:rPr>
              <a:t>Un temps de</a:t>
            </a:r>
            <a:r>
              <a:rPr lang="fr-FR" sz="1600" i="1" dirty="0" smtClean="0">
                <a:solidFill>
                  <a:srgbClr val="0085B0"/>
                </a:solidFill>
                <a:latin typeface="Trebuchet MS"/>
                <a:cs typeface="Trebuchet MS"/>
              </a:rPr>
              <a:t> décompression...</a:t>
            </a:r>
          </a:p>
        </p:txBody>
      </p:sp>
      <p:pic>
        <p:nvPicPr>
          <p:cNvPr id="42" name="Picture 4" descr="C:\Users\Dell\Dropbox\Sophrokhépri\PHOTOS du Centre\Photo B-Design\Biotiful Design--6.jpg"/>
          <p:cNvPicPr/>
          <p:nvPr/>
        </p:nvPicPr>
        <p:blipFill>
          <a:blip r:embed="rId4" cstate="print">
            <a:alphaModFix am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80631"/>
            <a:ext cx="2885619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logoSophroKhepriV5Hde-calquesfdbleu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228903"/>
            <a:ext cx="2259852" cy="936104"/>
          </a:xfrm>
          <a:prstGeom prst="rect">
            <a:avLst/>
          </a:prstGeom>
        </p:spPr>
      </p:pic>
      <p:pic>
        <p:nvPicPr>
          <p:cNvPr id="44" name="Image 43" descr="C:\Users\evelyne\Documents\KHEPRI Developpement\Installation 2013\googlesite\petitephoto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2041" y="6156895"/>
            <a:ext cx="762000" cy="105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3131915" y="630091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rebuchet MS"/>
                <a:cs typeface="Trebuchet MS"/>
              </a:rPr>
              <a:t>Evelyne </a:t>
            </a:r>
            <a:r>
              <a:rPr lang="fr-FR" b="1" dirty="0" smtClean="0">
                <a:solidFill>
                  <a:srgbClr val="000000"/>
                </a:solidFill>
                <a:latin typeface="Trebuchet MS"/>
                <a:cs typeface="Trebuchet MS"/>
              </a:rPr>
              <a:t>REVELLAT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rebuchet MS"/>
                <a:cs typeface="Trebuchet MS"/>
              </a:rPr>
              <a:t>06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rebuchet MS"/>
                <a:cs typeface="Trebuchet MS"/>
              </a:rPr>
              <a:t>erevellat@sophrokhepri.fr</a:t>
            </a:r>
          </a:p>
          <a:p>
            <a:r>
              <a:rPr lang="fr-FR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www.sophrokhepri.fr</a:t>
            </a:r>
            <a:endParaRPr lang="fr-FR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593849" y="5703361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Un temps de</a:t>
            </a:r>
            <a:r>
              <a:rPr lang="fr-FR" sz="1600" i="1" dirty="0" smtClean="0">
                <a:solidFill>
                  <a:srgbClr val="0085B0"/>
                </a:solidFill>
                <a:latin typeface="Trebuchet MS"/>
                <a:cs typeface="Trebuchet MS"/>
              </a:rPr>
              <a:t> reconstruction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3849" y="5364807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>
                <a:solidFill>
                  <a:srgbClr val="000000"/>
                </a:solidFill>
                <a:latin typeface="Trebuchet MS"/>
                <a:cs typeface="Trebuchet MS"/>
              </a:rPr>
              <a:t>Un temps de</a:t>
            </a:r>
            <a:r>
              <a:rPr lang="fr-FR" sz="1600" i="1" dirty="0" smtClean="0">
                <a:solidFill>
                  <a:srgbClr val="0085B0"/>
                </a:solidFill>
                <a:latin typeface="Trebuchet MS"/>
                <a:cs typeface="Trebuchet MS"/>
              </a:rPr>
              <a:t> réintégration</a:t>
            </a:r>
          </a:p>
        </p:txBody>
      </p:sp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12252" y="1188343"/>
            <a:ext cx="5351911" cy="51845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97905" y="2556495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0" y="6372919"/>
            <a:ext cx="5364163" cy="1188344"/>
          </a:xfrm>
          <a:prstGeom prst="rect">
            <a:avLst/>
          </a:prstGeom>
          <a:solidFill>
            <a:srgbClr val="0085B0"/>
          </a:solidFill>
          <a:ln>
            <a:solidFill>
              <a:srgbClr val="00B0F0"/>
            </a:solidFill>
          </a:ln>
        </p:spPr>
        <p:txBody>
          <a:bodyPr lIns="80046" tIns="40023" rIns="80046" bIns="40023">
            <a:normAutofit/>
          </a:bodyPr>
          <a:lstStyle>
            <a:lvl1pPr marL="239173" indent="-239173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8208" indent="-199311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7243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6140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5037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934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72831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1728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0625" indent="-159449" algn="l" defTabSz="63779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2121" y="6730266"/>
            <a:ext cx="2214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rebuchet MS"/>
                <a:cs typeface="Trebuchet MS"/>
              </a:rPr>
              <a:t>Evelyne REVELLAT</a:t>
            </a:r>
          </a:p>
          <a:p>
            <a:r>
              <a:rPr lang="fr-FR" b="1" dirty="0" smtClean="0">
                <a:solidFill>
                  <a:schemeClr val="bg1"/>
                </a:solidFill>
                <a:latin typeface="Trebuchet MS"/>
                <a:cs typeface="Trebuchet MS"/>
              </a:rPr>
              <a:t>06 60 47 è1 64</a:t>
            </a:r>
            <a:endParaRPr lang="fr-FR" b="1" dirty="0" smtClean="0">
              <a:solidFill>
                <a:schemeClr val="bg1"/>
              </a:solidFill>
              <a:latin typeface="Trebuchet MS"/>
              <a:cs typeface="Trebuchet MS"/>
            </a:endParaRPr>
          </a:p>
          <a:p>
            <a:r>
              <a:rPr lang="fr-FR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erevellat@sophrokhepri.fr</a:t>
            </a:r>
            <a:r>
              <a:rPr lang="fr-FR" b="1" dirty="0" smtClean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</a:p>
          <a:p>
            <a:r>
              <a:rPr lang="fr-FR" b="1" dirty="0" err="1" smtClean="0">
                <a:solidFill>
                  <a:schemeClr val="bg1"/>
                </a:solidFill>
                <a:latin typeface="Trebuchet MS"/>
                <a:cs typeface="Trebuchet MS"/>
              </a:rPr>
              <a:t>www.sophrokhepri.fr</a:t>
            </a:r>
            <a:endParaRPr lang="fr-FR" b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Image 5" descr="C:\Users\evelyne\Documents\KHEPRI Developpement\Installation 2013\googlesite\petiteph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4049" y="6660951"/>
            <a:ext cx="648072" cy="82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53641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5817" y="180231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</a:t>
            </a:r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fr-FR" sz="16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INDIVIDUEL &amp; COLLECTIF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Pour la Santé et la Qualité de Vie au Travail </a:t>
            </a:r>
            <a:endParaRPr lang="fr-F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51595" y="6372919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Centre de Mieux-Être et de Médecines Douces</a:t>
            </a:r>
            <a:endParaRPr lang="fr-F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6" name="Image 15" descr="logoSophroKhepriV5Hde-calquesfdbleu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23" y="6660951"/>
            <a:ext cx="2163303" cy="828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13600</TotalTime>
  <Words>77</Words>
  <Application>Microsoft Office PowerPoint</Application>
  <PresentationFormat>Personnalisé</PresentationFormat>
  <Paragraphs>26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Dell</cp:lastModifiedBy>
  <cp:revision>210</cp:revision>
  <cp:lastPrinted>2016-01-11T11:50:12Z</cp:lastPrinted>
  <dcterms:created xsi:type="dcterms:W3CDTF">2015-06-22T10:33:01Z</dcterms:created>
  <dcterms:modified xsi:type="dcterms:W3CDTF">2016-05-04T16:43:45Z</dcterms:modified>
</cp:coreProperties>
</file>