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67" d="100"/>
          <a:sy n="67" d="100"/>
        </p:scale>
        <p:origin x="-2076" y="-228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12252" y="1188343"/>
            <a:ext cx="5351911" cy="51845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97905" y="2556495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6372919"/>
            <a:ext cx="5364163" cy="1188344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3641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5817" y="180231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</a:t>
            </a:r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INDIVIDUEL &amp; COLLECTIF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Pour la Santé et la Qualité de Vie au Travail </a:t>
            </a:r>
            <a:endParaRPr lang="fr-F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39776" y="6588943"/>
            <a:ext cx="295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Centre de Mieux-Être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188, Grande rue Charles de Gaulle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94130 Nogent sur Marne</a:t>
            </a:r>
            <a:endParaRPr lang="fr-FR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6" name="Image 15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3" y="6498932"/>
            <a:ext cx="2430634" cy="9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16026</TotalTime>
  <Words>44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215</cp:revision>
  <cp:lastPrinted>2016-01-11T11:50:12Z</cp:lastPrinted>
  <dcterms:created xsi:type="dcterms:W3CDTF">2015-06-22T10:33:01Z</dcterms:created>
  <dcterms:modified xsi:type="dcterms:W3CDTF">2016-05-12T12:04:17Z</dcterms:modified>
</cp:coreProperties>
</file>