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1330"/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0" d="100"/>
          <a:sy n="100" d="100"/>
        </p:scale>
        <p:origin x="-1548" y="-78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13/05/2016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13/05/2016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50"/>
            <a:ext cx="5364163" cy="830253"/>
          </a:xfrm>
          <a:prstGeom prst="rect">
            <a:avLst/>
          </a:prstGeom>
          <a:solidFill>
            <a:srgbClr val="6D1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905" y="233075"/>
            <a:ext cx="41195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Alchimie Divine a </a:t>
            </a:r>
            <a:r>
              <a:rPr lang="fr-FR" sz="1400" b="1" dirty="0" smtClean="0">
                <a:solidFill>
                  <a:schemeClr val="bg1"/>
                </a:solidFill>
                <a:latin typeface="Trebuchet MS"/>
                <a:cs typeface="Trebuchet MS"/>
              </a:rPr>
              <a:t>le plaisir de vous convier à la deuxième édition du « Cocooning Day » !</a:t>
            </a:r>
            <a:endParaRPr lang="fr-FR" sz="1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2342968" y="739789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0" y="6804967"/>
            <a:ext cx="5364163" cy="756296"/>
          </a:xfrm>
          <a:prstGeom prst="rect">
            <a:avLst/>
          </a:prstGeom>
          <a:solidFill>
            <a:srgbClr val="6D1330"/>
          </a:solidFill>
          <a:ln>
            <a:noFill/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21841" y="6660951"/>
            <a:ext cx="4320480" cy="927213"/>
          </a:xfrm>
          <a:prstGeom prst="rect">
            <a:avLst/>
          </a:prstGeom>
          <a:noFill/>
        </p:spPr>
        <p:txBody>
          <a:bodyPr wrap="square" lIns="80046" tIns="40023" rIns="80046" bIns="40023" rtlCol="0">
            <a:spAutoFit/>
          </a:bodyPr>
          <a:lstStyle/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I</a:t>
            </a:r>
          </a:p>
          <a:p>
            <a:pPr algn="ctr"/>
            <a:r>
              <a:rPr lang="fr-FR" sz="1100" b="1" u="sng" dirty="0" smtClean="0">
                <a:solidFill>
                  <a:schemeClr val="bg1"/>
                </a:solidFill>
                <a:latin typeface="Trebuchet MS"/>
                <a:cs typeface="Trebuchet MS"/>
              </a:rPr>
              <a:t>Pour plus d’informations : </a:t>
            </a:r>
          </a:p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Alchimie Divine - 07 55 79 22 34</a:t>
            </a:r>
          </a:p>
          <a:p>
            <a:pPr algn="ctr"/>
            <a:r>
              <a:rPr lang="fr-FR" sz="11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Page Facebook : Alchimie Divine</a:t>
            </a:r>
            <a:endParaRPr lang="fr-FR" sz="1100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pPr algn="ctr"/>
            <a:r>
              <a:rPr lang="fr-FR" sz="1100" dirty="0" smtClean="0"/>
              <a:t>.</a:t>
            </a:r>
            <a:endParaRPr lang="fr-FR" sz="11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104" y="1908423"/>
            <a:ext cx="2073830" cy="1296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105" y="3420591"/>
            <a:ext cx="2088232" cy="139740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7558" y="1723464"/>
            <a:ext cx="25202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050" dirty="0" smtClean="0">
              <a:latin typeface="Trebuchet MS"/>
              <a:cs typeface="Trebuchet MS"/>
            </a:endParaRPr>
          </a:p>
          <a:p>
            <a:pPr algn="just"/>
            <a:r>
              <a:rPr lang="fr-FR" sz="1050" dirty="0" smtClean="0">
                <a:latin typeface="Trebuchet MS"/>
                <a:cs typeface="Trebuchet MS"/>
              </a:rPr>
              <a:t>Une journée dédiée à la beauté et au bien-être pour combler vos envies ! </a:t>
            </a:r>
          </a:p>
          <a:p>
            <a:pPr algn="just"/>
            <a:endParaRPr lang="fr-FR" sz="1050" dirty="0">
              <a:latin typeface="Trebuchet MS"/>
              <a:cs typeface="Trebuchet MS"/>
            </a:endParaRPr>
          </a:p>
          <a:p>
            <a:pPr algn="just"/>
            <a:r>
              <a:rPr lang="fr-FR" sz="1050" dirty="0" smtClean="0">
                <a:latin typeface="Trebuchet MS"/>
                <a:cs typeface="Trebuchet MS"/>
              </a:rPr>
              <a:t>Au programme, une dizaine d’ateliers spécialement conçus pour vous : massage, chiropraxie, pédicure, </a:t>
            </a:r>
            <a:r>
              <a:rPr lang="fr-FR" sz="1050" dirty="0" err="1" smtClean="0">
                <a:latin typeface="Trebuchet MS"/>
                <a:cs typeface="Trebuchet MS"/>
              </a:rPr>
              <a:t>feng</a:t>
            </a:r>
            <a:r>
              <a:rPr lang="fr-FR" sz="1050" dirty="0" smtClean="0">
                <a:latin typeface="Trebuchet MS"/>
                <a:cs typeface="Trebuchet MS"/>
              </a:rPr>
              <a:t> shui...et bien plus encore !</a:t>
            </a:r>
          </a:p>
          <a:p>
            <a:pPr algn="just"/>
            <a:endParaRPr lang="fr-FR" sz="1100" dirty="0">
              <a:latin typeface="Trebuchet MS"/>
              <a:cs typeface="Trebuchet MS"/>
            </a:endParaRPr>
          </a:p>
          <a:p>
            <a:pPr algn="ctr"/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Entrez, puis laissez-vous chouchouter </a:t>
            </a:r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!</a:t>
            </a:r>
            <a:endParaRPr lang="fr-FR" sz="1400" b="1" dirty="0">
              <a:solidFill>
                <a:srgbClr val="6D1330"/>
              </a:solidFill>
              <a:latin typeface="Lobster Two"/>
              <a:cs typeface="Lobster Two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20432" y="4932759"/>
            <a:ext cx="53641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Lieu : Centre </a:t>
            </a:r>
            <a:r>
              <a:rPr lang="fr-FR" sz="1050" dirty="0" err="1">
                <a:latin typeface="Trebuchet MS"/>
                <a:cs typeface="Trebuchet MS"/>
              </a:rPr>
              <a:t>Sophrokhepri</a:t>
            </a:r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188, Grande Rue Charles de Gaulle</a:t>
            </a:r>
          </a:p>
          <a:p>
            <a:pPr algn="ctr"/>
            <a:r>
              <a:rPr lang="fr-FR" sz="1050" i="1" dirty="0">
                <a:latin typeface="Trebuchet MS"/>
                <a:cs typeface="Trebuchet MS"/>
              </a:rPr>
              <a:t>(face gare RER E Nogent-Le Perreux)</a:t>
            </a:r>
          </a:p>
          <a:p>
            <a:pPr algn="ctr"/>
            <a:r>
              <a:rPr lang="fr-FR" sz="1050" dirty="0">
                <a:latin typeface="Trebuchet MS"/>
                <a:cs typeface="Trebuchet MS"/>
              </a:rPr>
              <a:t>94130 Nogent-sur-Marne</a:t>
            </a:r>
          </a:p>
          <a:p>
            <a:pPr algn="ctr"/>
            <a:endParaRPr lang="fr-FR" sz="1050" dirty="0">
              <a:latin typeface="Trebuchet MS"/>
              <a:cs typeface="Trebuchet MS"/>
            </a:endParaRPr>
          </a:p>
          <a:p>
            <a:pPr algn="ctr"/>
            <a:r>
              <a:rPr lang="fr-FR" sz="1050" dirty="0" smtClean="0">
                <a:solidFill>
                  <a:srgbClr val="6D1330"/>
                </a:solidFill>
                <a:latin typeface="Trebuchet MS"/>
                <a:cs typeface="Trebuchet MS"/>
              </a:rPr>
              <a:t>Places limitées – Réservation </a:t>
            </a:r>
            <a:r>
              <a:rPr lang="fr-FR" sz="1050" dirty="0" smtClean="0">
                <a:solidFill>
                  <a:srgbClr val="6D1330"/>
                </a:solidFill>
                <a:latin typeface="Trebuchet MS"/>
                <a:cs typeface="Trebuchet MS"/>
              </a:rPr>
              <a:t>conseillée</a:t>
            </a:r>
          </a:p>
          <a:p>
            <a:pPr algn="ctr"/>
            <a:r>
              <a:rPr lang="fr-FR" sz="1050" dirty="0">
                <a:solidFill>
                  <a:srgbClr val="6D1330"/>
                </a:solidFill>
                <a:latin typeface="Trebuchet MS" panose="020B0603020202020204" pitchFamily="34" charset="0"/>
                <a:cs typeface="Lobster Two"/>
              </a:rPr>
              <a:t>Tarif : 30 € donnant l’accès libre à tous les ateliers </a:t>
            </a:r>
          </a:p>
          <a:p>
            <a:pPr algn="ctr"/>
            <a:endParaRPr lang="fr-FR" sz="1050" dirty="0">
              <a:solidFill>
                <a:srgbClr val="6D1330"/>
              </a:solidFill>
              <a:latin typeface="Trebuchet MS"/>
              <a:cs typeface="Trebuchet MS"/>
            </a:endParaRPr>
          </a:p>
          <a:p>
            <a:pPr algn="ctr"/>
            <a:r>
              <a:rPr lang="fr-FR" sz="1050" b="1" dirty="0" smtClean="0">
                <a:latin typeface="Trebuchet MS"/>
                <a:cs typeface="Trebuchet MS"/>
              </a:rPr>
              <a:t>Inscrivez-vous sur : </a:t>
            </a:r>
            <a:r>
              <a:rPr lang="fr-FR" sz="1050" b="1" dirty="0" err="1" smtClean="0">
                <a:latin typeface="Trebuchet MS"/>
                <a:cs typeface="Trebuchet MS"/>
              </a:rPr>
              <a:t>https</a:t>
            </a:r>
            <a:r>
              <a:rPr lang="fr-FR" sz="1050" b="1" dirty="0" smtClean="0">
                <a:latin typeface="Trebuchet MS"/>
                <a:cs typeface="Trebuchet MS"/>
              </a:rPr>
              <a:t>://</a:t>
            </a:r>
            <a:r>
              <a:rPr lang="fr-FR" sz="1050" b="1" dirty="0" err="1" smtClean="0">
                <a:latin typeface="Trebuchet MS"/>
                <a:cs typeface="Trebuchet MS"/>
              </a:rPr>
              <a:t>www.weezevent.com</a:t>
            </a:r>
            <a:r>
              <a:rPr lang="fr-FR" sz="1050" b="1" dirty="0" smtClean="0">
                <a:latin typeface="Trebuchet MS"/>
                <a:cs typeface="Trebuchet MS"/>
              </a:rPr>
              <a:t>/cocooning-day-2eme-edition</a:t>
            </a:r>
            <a:endParaRPr lang="fr-FR" sz="1050" b="1" dirty="0">
              <a:latin typeface="Trebuchet MS"/>
              <a:cs typeface="Trebuchet MS"/>
            </a:endParaRPr>
          </a:p>
        </p:txBody>
      </p:sp>
      <p:pic>
        <p:nvPicPr>
          <p:cNvPr id="1026" name="Picture 2" descr="C:\Users\Dell\Dropbox\stagiaires\Huixin\Cocooning Day\logo Alchimie-Di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9" y="-7218"/>
            <a:ext cx="834008" cy="83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0581" y="1168598"/>
            <a:ext cx="41195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Cocooning </a:t>
            </a:r>
            <a:r>
              <a:rPr lang="fr-FR" sz="1400" b="1" dirty="0">
                <a:solidFill>
                  <a:srgbClr val="6D1330"/>
                </a:solidFill>
                <a:latin typeface="Lobster Two"/>
                <a:cs typeface="Lobster Two"/>
              </a:rPr>
              <a:t>Day, qu’est-ce que c’est </a:t>
            </a:r>
            <a:r>
              <a:rPr lang="fr-FR" sz="1400" b="1" dirty="0" smtClean="0">
                <a:solidFill>
                  <a:srgbClr val="6D1330"/>
                </a:solidFill>
                <a:latin typeface="Lobster Two"/>
                <a:cs typeface="Lobster Two"/>
              </a:rPr>
              <a:t>?</a:t>
            </a:r>
            <a:endParaRPr lang="fr-FR" sz="1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27558" y="396703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6D1330"/>
                </a:solidFill>
                <a:latin typeface="Lobster Two"/>
                <a:cs typeface="Lobster Two"/>
              </a:rPr>
              <a:t>Dimanche 5 juin </a:t>
            </a:r>
            <a:r>
              <a:rPr lang="fr-FR" b="1" dirty="0" smtClean="0">
                <a:solidFill>
                  <a:srgbClr val="6D1330"/>
                </a:solidFill>
                <a:latin typeface="Lobster Two"/>
                <a:cs typeface="Lobster Two"/>
              </a:rPr>
              <a:t>2016</a:t>
            </a:r>
          </a:p>
          <a:p>
            <a:pPr algn="ctr"/>
            <a:r>
              <a:rPr lang="fr-FR" b="1" dirty="0" smtClean="0">
                <a:solidFill>
                  <a:srgbClr val="6D1330"/>
                </a:solidFill>
                <a:latin typeface="Lobster Two"/>
                <a:cs typeface="Lobster Two"/>
              </a:rPr>
              <a:t>De </a:t>
            </a:r>
            <a:r>
              <a:rPr lang="fr-FR" b="1" dirty="0">
                <a:solidFill>
                  <a:srgbClr val="6D1330"/>
                </a:solidFill>
                <a:latin typeface="Lobster Two"/>
                <a:cs typeface="Lobster Two"/>
              </a:rPr>
              <a:t>10H à </a:t>
            </a:r>
            <a:r>
              <a:rPr lang="fr-FR" b="1" dirty="0" smtClean="0">
                <a:solidFill>
                  <a:srgbClr val="6D1330"/>
                </a:solidFill>
                <a:latin typeface="Lobster Two"/>
                <a:cs typeface="Lobster Two"/>
              </a:rPr>
              <a:t>18H</a:t>
            </a: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12524</TotalTime>
  <Words>137</Words>
  <Application>Microsoft Office PowerPoint</Application>
  <PresentationFormat>Personnalisé</PresentationFormat>
  <Paragraphs>25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205</cp:revision>
  <cp:lastPrinted>2016-05-13T08:47:44Z</cp:lastPrinted>
  <dcterms:created xsi:type="dcterms:W3CDTF">2015-06-22T10:33:01Z</dcterms:created>
  <dcterms:modified xsi:type="dcterms:W3CDTF">2016-05-13T13:54:41Z</dcterms:modified>
</cp:coreProperties>
</file>