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1330"/>
    <a:srgbClr val="000000"/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548" y="-78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22/12/2016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432" y="0"/>
            <a:ext cx="5384595" cy="84558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2548" y="116811"/>
            <a:ext cx="442161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Alchimie Divine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latin typeface="Trebuchet MS"/>
                <a:cs typeface="Trebuchet MS"/>
              </a:rPr>
              <a:t>vous convie à la 3</a:t>
            </a:r>
            <a:r>
              <a:rPr lang="fr-FR" sz="1000" b="1" baseline="30000" dirty="0">
                <a:solidFill>
                  <a:schemeClr val="bg1"/>
                </a:solidFill>
                <a:latin typeface="Trebuchet MS"/>
                <a:cs typeface="Trebuchet MS"/>
              </a:rPr>
              <a:t>ème</a:t>
            </a:r>
            <a:r>
              <a:rPr lang="fr-FR" sz="1000" b="1" dirty="0">
                <a:solidFill>
                  <a:schemeClr val="bg1"/>
                </a:solidFill>
                <a:latin typeface="Trebuchet MS"/>
                <a:cs typeface="Trebuchet MS"/>
              </a:rPr>
              <a:t> édition du 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 </a:t>
            </a:r>
            <a:r>
              <a:rPr lang="fr-FR" sz="1600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Cocooning Day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0" y="6804967"/>
            <a:ext cx="5364163" cy="75629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6876975"/>
            <a:ext cx="5343731" cy="588659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u="sng" dirty="0" smtClean="0">
                <a:solidFill>
                  <a:schemeClr val="bg1"/>
                </a:solidFill>
                <a:latin typeface="Trebuchet MS"/>
                <a:cs typeface="Trebuchet MS"/>
              </a:rPr>
              <a:t>Pour </a:t>
            </a:r>
            <a:r>
              <a:rPr lang="fr-FR" sz="1100" b="1" u="sng" dirty="0">
                <a:solidFill>
                  <a:schemeClr val="bg1"/>
                </a:solidFill>
                <a:latin typeface="Trebuchet MS"/>
                <a:cs typeface="Trebuchet MS"/>
              </a:rPr>
              <a:t>plus d’informations : </a:t>
            </a:r>
          </a:p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https://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www.weezevent.com/cocooning-day-4eme-edition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Facebook : Alchimie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Divine</a:t>
            </a:r>
            <a:endParaRPr lang="fr-FR" sz="11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105" y="1764407"/>
            <a:ext cx="2160239" cy="144016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105" y="3420591"/>
            <a:ext cx="2088232" cy="139740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27558" y="1723464"/>
            <a:ext cx="252028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Une journée entièrement dédiée au bien-être.</a:t>
            </a:r>
            <a:r>
              <a:rPr lang="fr-FR" sz="1050" dirty="0">
                <a:latin typeface="Trebuchet MS"/>
                <a:cs typeface="Trebuchet MS"/>
              </a:rPr>
              <a:t> </a:t>
            </a: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Au programme une dizaine d’ateliers vous sont proposés :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Massages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thaï,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ayurvédique, </a:t>
            </a:r>
            <a:r>
              <a:rPr lang="fr-F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amma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à l’huile, réflexologie plantaire,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sophrologie, yoga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du rire, </a:t>
            </a:r>
            <a:r>
              <a:rPr lang="fr-FR" sz="1100" dirty="0" err="1">
                <a:latin typeface="Arial" panose="020B0604020202020204" pitchFamily="34" charset="0"/>
                <a:cs typeface="Arial" panose="020B0604020202020204" pitchFamily="34" charset="0"/>
              </a:rPr>
              <a:t>feng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shui, </a:t>
            </a:r>
            <a:r>
              <a:rPr lang="fr-F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fasciathérapie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shiatsu…</a:t>
            </a:r>
            <a:endParaRPr lang="fr-FR" sz="1100" dirty="0">
              <a:latin typeface="Trebuchet MS"/>
              <a:cs typeface="Trebuchet MS"/>
            </a:endParaRPr>
          </a:p>
          <a:p>
            <a:pPr algn="ctr"/>
            <a:endParaRPr lang="fr-FR" b="1" dirty="0" smtClean="0">
              <a:solidFill>
                <a:schemeClr val="accent4">
                  <a:lumMod val="50000"/>
                </a:schemeClr>
              </a:solidFill>
              <a:latin typeface="Lobster Two"/>
              <a:cs typeface="Lobster Two"/>
            </a:endParaRPr>
          </a:p>
          <a:p>
            <a:pPr algn="ctr"/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  <a:latin typeface="Lobster Two"/>
                <a:cs typeface="Lobster Two"/>
              </a:rPr>
              <a:t>Entrez</a:t>
            </a:r>
            <a:r>
              <a:rPr lang="fr-FR" b="1" dirty="0">
                <a:solidFill>
                  <a:schemeClr val="accent4">
                    <a:lumMod val="50000"/>
                  </a:schemeClr>
                </a:solidFill>
                <a:latin typeface="Lobster Two"/>
                <a:cs typeface="Lobster Two"/>
              </a:rPr>
              <a:t>, puis laissez-vous chouchouter </a:t>
            </a:r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Lobster Two"/>
                <a:cs typeface="Lobster Two"/>
              </a:rPr>
              <a:t>!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-20432" y="5186382"/>
            <a:ext cx="5364163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050" dirty="0">
              <a:latin typeface="Trebuchet MS"/>
              <a:cs typeface="Trebuchet MS"/>
            </a:endParaRPr>
          </a:p>
          <a:p>
            <a:pPr algn="ctr"/>
            <a:endParaRPr lang="fr-FR" sz="1050" b="1" dirty="0">
              <a:latin typeface="Trebuchet MS"/>
              <a:cs typeface="Trebuchet MS"/>
            </a:endParaRPr>
          </a:p>
          <a:p>
            <a:pPr algn="ctr"/>
            <a:r>
              <a:rPr lang="fr-FR" sz="1050" dirty="0">
                <a:latin typeface="Trebuchet MS"/>
                <a:cs typeface="Trebuchet MS"/>
              </a:rPr>
              <a:t>188, Grande Rue Charles de </a:t>
            </a:r>
            <a:r>
              <a:rPr lang="fr-FR" sz="1050" dirty="0">
                <a:latin typeface="Trebuchet MS"/>
                <a:cs typeface="Trebuchet MS"/>
              </a:rPr>
              <a:t>Gaulle - 94130 </a:t>
            </a:r>
            <a:r>
              <a:rPr lang="fr-FR" sz="1050" dirty="0" smtClean="0">
                <a:latin typeface="Trebuchet MS"/>
                <a:cs typeface="Trebuchet MS"/>
              </a:rPr>
              <a:t>Nogent-sur-Marne</a:t>
            </a:r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i="1" dirty="0">
                <a:latin typeface="Trebuchet MS"/>
                <a:cs typeface="Trebuchet MS"/>
              </a:rPr>
              <a:t>(face gare RER E Nogent-Le Perreux)</a:t>
            </a:r>
          </a:p>
          <a:p>
            <a:pPr algn="ctr"/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dirty="0">
                <a:solidFill>
                  <a:schemeClr val="accent4">
                    <a:lumMod val="50000"/>
                  </a:schemeClr>
                </a:solidFill>
                <a:latin typeface="Trebuchet MS"/>
                <a:cs typeface="Trebuchet MS"/>
              </a:rPr>
              <a:t>Places limitées – Réservation obligatoire</a:t>
            </a:r>
          </a:p>
          <a:p>
            <a:pPr algn="ctr"/>
            <a:r>
              <a:rPr lang="fr-FR" sz="1050" dirty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  <a:cs typeface="Lobster Two"/>
              </a:rPr>
              <a:t>Tarif : 30 € donnant l’accès à 2 ateliers individuels + 1 collectif </a:t>
            </a:r>
          </a:p>
          <a:p>
            <a:pPr algn="ctr"/>
            <a:endParaRPr lang="fr-FR" sz="1050" dirty="0">
              <a:solidFill>
                <a:srgbClr val="6D1330"/>
              </a:solidFill>
              <a:latin typeface="Trebuchet MS"/>
              <a:cs typeface="Trebuchet MS"/>
            </a:endParaRPr>
          </a:p>
          <a:p>
            <a:pPr algn="ctr"/>
            <a:r>
              <a:rPr lang="fr-FR" sz="1050" b="1" dirty="0">
                <a:latin typeface="Trebuchet MS"/>
                <a:cs typeface="Trebuchet MS"/>
              </a:rPr>
              <a:t>Réservez vos ateliers au : </a:t>
            </a:r>
            <a:r>
              <a:rPr lang="fr-FR" sz="1050" b="1" dirty="0" smtClean="0">
                <a:latin typeface="Trebuchet MS"/>
                <a:cs typeface="Trebuchet MS"/>
              </a:rPr>
              <a:t>07 55 79 22 34</a:t>
            </a:r>
            <a:endParaRPr lang="fr-FR" sz="1050" b="1" dirty="0">
              <a:latin typeface="Trebuchet MS"/>
              <a:cs typeface="Trebuchet MS"/>
            </a:endParaRPr>
          </a:p>
        </p:txBody>
      </p:sp>
      <p:pic>
        <p:nvPicPr>
          <p:cNvPr id="1026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61" y="-5237"/>
            <a:ext cx="866002" cy="86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40581" y="1168598"/>
            <a:ext cx="411950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Lobster Two"/>
                <a:cs typeface="Lobster Two"/>
              </a:rPr>
              <a:t>Cocooning Day, qu’est-ce que c’est ?</a:t>
            </a:r>
            <a:endParaRPr lang="fr-FR" sz="1400" b="1" dirty="0">
              <a:solidFill>
                <a:schemeClr val="accent4">
                  <a:lumMod val="50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558" y="396703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Lobster Two"/>
                <a:cs typeface="Lobster Two"/>
              </a:rPr>
              <a:t>Dimanche </a:t>
            </a:r>
            <a:r>
              <a:rPr lang="fr-FR" sz="1400" b="1" dirty="0" smtClean="0">
                <a:solidFill>
                  <a:schemeClr val="accent4">
                    <a:lumMod val="50000"/>
                  </a:schemeClr>
                </a:solidFill>
                <a:latin typeface="Lobster Two"/>
                <a:cs typeface="Lobster Two"/>
              </a:rPr>
              <a:t>22 janvier 2017</a:t>
            </a:r>
            <a:endParaRPr lang="fr-FR" sz="1400" b="1" dirty="0">
              <a:solidFill>
                <a:schemeClr val="accent4">
                  <a:lumMod val="50000"/>
                </a:schemeClr>
              </a:solidFill>
              <a:latin typeface="Lobster Two"/>
              <a:cs typeface="Lobster Two"/>
            </a:endParaRPr>
          </a:p>
          <a:p>
            <a:pPr algn="ctr"/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Lobster Two"/>
                <a:cs typeface="Lobster Two"/>
              </a:rPr>
              <a:t>De 10H à 18H</a:t>
            </a:r>
          </a:p>
        </p:txBody>
      </p:sp>
      <p:pic>
        <p:nvPicPr>
          <p:cNvPr id="4" name="Picture 2" descr="logo kheprisante+accroche 5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560" y="5004767"/>
            <a:ext cx="1634996" cy="5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15303</TotalTime>
  <Words>129</Words>
  <Application>Microsoft Office PowerPoint</Application>
  <PresentationFormat>Personnalisé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222</cp:revision>
  <cp:lastPrinted>2016-05-13T08:47:44Z</cp:lastPrinted>
  <dcterms:created xsi:type="dcterms:W3CDTF">2015-06-22T10:33:01Z</dcterms:created>
  <dcterms:modified xsi:type="dcterms:W3CDTF">2016-12-22T09:49:19Z</dcterms:modified>
</cp:coreProperties>
</file>