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1330"/>
    <a:srgbClr val="000000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90" d="100"/>
          <a:sy n="90" d="100"/>
        </p:scale>
        <p:origin x="-1650" y="294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14/09/2016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14/09/2016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15330"/>
            <a:ext cx="5364163" cy="830253"/>
          </a:xfrm>
          <a:prstGeom prst="rect">
            <a:avLst/>
          </a:prstGeom>
          <a:solidFill>
            <a:srgbClr val="6D13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2548" y="116811"/>
            <a:ext cx="4421615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Trebuchet MS"/>
                <a:cs typeface="Trebuchet MS"/>
              </a:rPr>
              <a:t>vous convie à la 3</a:t>
            </a:r>
            <a:r>
              <a:rPr lang="fr-FR" sz="1000" b="1" baseline="30000" dirty="0">
                <a:solidFill>
                  <a:schemeClr val="bg1"/>
                </a:solidFill>
                <a:latin typeface="Trebuchet MS"/>
                <a:cs typeface="Trebuchet MS"/>
              </a:rPr>
              <a:t>ème</a:t>
            </a:r>
            <a:r>
              <a:rPr lang="fr-FR" sz="1000" b="1" dirty="0">
                <a:solidFill>
                  <a:schemeClr val="bg1"/>
                </a:solidFill>
                <a:latin typeface="Trebuchet MS"/>
                <a:cs typeface="Trebuchet MS"/>
              </a:rPr>
              <a:t> édition du 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 </a:t>
            </a:r>
            <a:r>
              <a:rPr lang="fr-FR" sz="1600" b="1" dirty="0">
                <a:solidFill>
                  <a:schemeClr val="bg1"/>
                </a:solidFill>
                <a:latin typeface="Lucida Calligraphy" panose="03010101010101010101" pitchFamily="66" charset="0"/>
                <a:cs typeface="Trebuchet MS"/>
              </a:rPr>
              <a:t>Cocooning Day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rgbClr val="6D1330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1841" y="6660951"/>
            <a:ext cx="4320480" cy="927213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I</a:t>
            </a:r>
          </a:p>
          <a:p>
            <a:pPr algn="ctr"/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Pour plus d’informations : </a:t>
            </a: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https://www.weezevent.com/cocooning-day-3eme-edition Facebook : Alchimie Divine</a:t>
            </a:r>
            <a:endParaRPr lang="fr-FR" sz="11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dirty="0"/>
              <a:t>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105" y="1764407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105" y="3420591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27558" y="1723464"/>
            <a:ext cx="252028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Une journée entièrement dédiée au bien-être.</a:t>
            </a:r>
            <a:r>
              <a:rPr lang="fr-FR" sz="1050" dirty="0">
                <a:latin typeface="Trebuchet MS"/>
                <a:cs typeface="Trebuchet MS"/>
              </a:rPr>
              <a:t> </a:t>
            </a: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Au programme une dizaine d’ateliers vous sont proposés :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Massages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thaï,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ayurvédique, </a:t>
            </a:r>
            <a:r>
              <a:rPr lang="fr-F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, à l’huile, réflexologie plantaire,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sophrologie, yoga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du rire, </a:t>
            </a:r>
            <a:r>
              <a:rPr lang="fr-FR" sz="1100" dirty="0" err="1">
                <a:latin typeface="Arial" panose="020B0604020202020204" pitchFamily="34" charset="0"/>
                <a:cs typeface="Arial" panose="020B0604020202020204" pitchFamily="34" charset="0"/>
              </a:rPr>
              <a:t>feng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shui, réflexothérapie, shiatsu…</a:t>
            </a:r>
            <a:endParaRPr lang="fr-FR" sz="1100" dirty="0">
              <a:latin typeface="Trebuchet MS"/>
              <a:cs typeface="Trebuchet MS"/>
            </a:endParaRPr>
          </a:p>
          <a:p>
            <a:pPr algn="ctr"/>
            <a:r>
              <a:rPr lang="fr-FR" b="1" dirty="0">
                <a:solidFill>
                  <a:srgbClr val="6D1330"/>
                </a:solidFill>
                <a:latin typeface="Lobster Two"/>
                <a:cs typeface="Lobster Two"/>
              </a:rPr>
              <a:t>Entrez, puis laissez-vous chouchouter </a:t>
            </a:r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!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-20432" y="4932759"/>
            <a:ext cx="536416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b="1" dirty="0">
                <a:latin typeface="Trebuchet MS"/>
                <a:cs typeface="Trebuchet MS"/>
              </a:rPr>
              <a:t> Centre </a:t>
            </a:r>
            <a:r>
              <a:rPr lang="fr-FR" sz="1050" b="1" dirty="0" err="1">
                <a:latin typeface="Trebuchet MS"/>
                <a:cs typeface="Trebuchet MS"/>
              </a:rPr>
              <a:t>Sophrokhepri</a:t>
            </a:r>
            <a:endParaRPr lang="fr-FR" sz="1050" b="1" dirty="0">
              <a:latin typeface="Trebuchet MS"/>
              <a:cs typeface="Trebuchet MS"/>
            </a:endParaRPr>
          </a:p>
          <a:p>
            <a:pPr algn="ctr"/>
            <a:r>
              <a:rPr lang="fr-FR" sz="1050" dirty="0">
                <a:latin typeface="Trebuchet MS"/>
                <a:cs typeface="Trebuchet MS"/>
              </a:rPr>
              <a:t>188, Grande Rue Charles de Gaulle</a:t>
            </a: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Perreux)</a:t>
            </a:r>
          </a:p>
          <a:p>
            <a:pPr algn="ctr"/>
            <a:r>
              <a:rPr lang="fr-FR" sz="1050" dirty="0">
                <a:latin typeface="Trebuchet MS"/>
                <a:cs typeface="Trebuchet MS"/>
              </a:rPr>
              <a:t>94130 Nogent-sur-Marne</a:t>
            </a:r>
          </a:p>
          <a:p>
            <a:pPr algn="ctr"/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dirty="0">
                <a:solidFill>
                  <a:srgbClr val="6D1330"/>
                </a:solidFill>
                <a:latin typeface="Trebuchet MS"/>
                <a:cs typeface="Trebuchet MS"/>
              </a:rPr>
              <a:t>Places limitées – Réservation obligatoire</a:t>
            </a:r>
          </a:p>
          <a:p>
            <a:pPr algn="ctr"/>
            <a:r>
              <a:rPr lang="fr-FR" sz="1050" dirty="0">
                <a:solidFill>
                  <a:srgbClr val="6D1330"/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 </a:t>
            </a:r>
          </a:p>
          <a:p>
            <a:pPr algn="ctr"/>
            <a:endParaRPr lang="fr-FR" sz="1050" dirty="0">
              <a:solidFill>
                <a:srgbClr val="6D1330"/>
              </a:solidFill>
              <a:latin typeface="Trebuchet MS"/>
              <a:cs typeface="Trebuchet MS"/>
            </a:endParaRPr>
          </a:p>
          <a:p>
            <a:pPr algn="ctr"/>
            <a:r>
              <a:rPr lang="fr-FR" sz="1050" b="1" dirty="0">
                <a:latin typeface="Trebuchet MS"/>
                <a:cs typeface="Trebuchet MS"/>
              </a:rPr>
              <a:t>Réservez vos ateliers au : 07-55-79-22-34</a:t>
            </a: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2" y="21591"/>
            <a:ext cx="834008" cy="83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40581" y="1168598"/>
            <a:ext cx="411950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Cocooning Day, qu’est-ce que c’est ?</a:t>
            </a:r>
            <a:endParaRPr lang="fr-FR" sz="1400" b="1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558" y="396703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9</a:t>
            </a:r>
            <a:r>
              <a:rPr lang="fr-FR" sz="1400" b="1" dirty="0" smtClean="0">
                <a:solidFill>
                  <a:srgbClr val="6D1330"/>
                </a:solidFill>
                <a:latin typeface="Lobster Two"/>
                <a:cs typeface="Lobster Two"/>
              </a:rPr>
              <a:t> </a:t>
            </a:r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octobre 2016</a:t>
            </a:r>
          </a:p>
          <a:p>
            <a:pPr algn="ctr"/>
            <a:r>
              <a:rPr lang="fr-FR" sz="1400" b="1" dirty="0">
                <a:solidFill>
                  <a:srgbClr val="6D1330"/>
                </a:solidFill>
                <a:latin typeface="Lobster Two"/>
                <a:cs typeface="Lobster Two"/>
              </a:rPr>
              <a:t>De 10H à 18H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12618</TotalTime>
  <Words>129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216</cp:revision>
  <cp:lastPrinted>2016-05-13T08:47:44Z</cp:lastPrinted>
  <dcterms:created xsi:type="dcterms:W3CDTF">2015-06-22T10:33:01Z</dcterms:created>
  <dcterms:modified xsi:type="dcterms:W3CDTF">2016-09-14T19:59:08Z</dcterms:modified>
</cp:coreProperties>
</file>