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7200900" cy="7561263"/>
  <p:notesSz cx="6669088" cy="9872663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7F4086"/>
    <a:srgbClr val="E886D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16" y="36"/>
      </p:cViewPr>
      <p:guideLst>
        <p:guide orient="horz" pos="1191"/>
        <p:guide orient="horz" pos="238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2348893"/>
            <a:ext cx="6120765" cy="162077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4284717"/>
            <a:ext cx="504063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318042" y="159278"/>
            <a:ext cx="1338918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97537" y="159278"/>
            <a:ext cx="3900487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1" y="4858814"/>
            <a:ext cx="6120765" cy="1501750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1" y="3204787"/>
            <a:ext cx="6120765" cy="165402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97540" y="925906"/>
            <a:ext cx="2619077" cy="26201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6629" y="925906"/>
            <a:ext cx="2620328" cy="26201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302802"/>
            <a:ext cx="648081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1692534"/>
            <a:ext cx="3181648" cy="70536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2397900"/>
            <a:ext cx="3181648" cy="4356478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9" y="1692534"/>
            <a:ext cx="3182898" cy="70536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9" y="2397900"/>
            <a:ext cx="3182898" cy="4356478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7" y="301050"/>
            <a:ext cx="2369046" cy="128121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301052"/>
            <a:ext cx="4025503" cy="645332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7" y="1582266"/>
            <a:ext cx="2369046" cy="5172114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6" y="5292885"/>
            <a:ext cx="4320540" cy="62485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6" y="675613"/>
            <a:ext cx="4320540" cy="4536758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6" y="5917739"/>
            <a:ext cx="4320540" cy="887399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6" y="302802"/>
            <a:ext cx="6480810" cy="1260211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6" y="1764296"/>
            <a:ext cx="6480810" cy="4990085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6" y="7008172"/>
            <a:ext cx="1680210" cy="402568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7008172"/>
            <a:ext cx="2280285" cy="402568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6" y="7008172"/>
            <a:ext cx="1680210" cy="402568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445946" y="3914434"/>
            <a:ext cx="4278894" cy="1227207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Nous vous proposons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800" b="1" dirty="0" smtClean="0">
              <a:solidFill>
                <a:srgbClr val="0070C0"/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fr-FR" sz="1100" dirty="0"/>
              <a:t>E</a:t>
            </a:r>
            <a:r>
              <a:rPr lang="fr-FR" sz="1100" dirty="0" smtClean="0"/>
              <a:t>space </a:t>
            </a:r>
            <a:r>
              <a:rPr lang="fr-FR" sz="1100" dirty="0"/>
              <a:t>de 180m², comptant 12 salles de consultation à temps partagé et de travail d'équipe. Notre tarification, souple et avantageuse est adaptée à tout besoin, de quelques heures mensuelles à une utilisation </a:t>
            </a:r>
            <a:r>
              <a:rPr lang="fr-FR" sz="1100" dirty="0" smtClean="0"/>
              <a:t>quotidienne</a:t>
            </a:r>
            <a:r>
              <a:rPr lang="fr-FR" sz="1100" dirty="0" smtClean="0">
                <a:cs typeface="Kartika" panose="02020503030404060203" pitchFamily="18" charset="0"/>
              </a:rPr>
              <a:t>.</a:t>
            </a:r>
            <a:endParaRPr lang="fr-FR" sz="1100" dirty="0">
              <a:cs typeface="Kartika" panose="02020503030404060203" pitchFamily="18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45946" y="1209838"/>
            <a:ext cx="6227441" cy="680504"/>
          </a:xfrm>
          <a:prstGeom prst="rect">
            <a:avLst/>
          </a:prstGeom>
        </p:spPr>
        <p:txBody>
          <a:bodyPr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fr-FR" sz="1400" b="1" dirty="0" err="1" smtClean="0">
                <a:cs typeface="Kartika" panose="02020503030404060203" pitchFamily="18" charset="0"/>
              </a:rPr>
              <a:t>Sophro</a:t>
            </a:r>
            <a:r>
              <a:rPr lang="fr-FR" sz="1400" b="1" dirty="0" err="1" smtClean="0">
                <a:solidFill>
                  <a:srgbClr val="0085B0"/>
                </a:solidFill>
                <a:cs typeface="Kartika" panose="02020503030404060203" pitchFamily="18" charset="0"/>
              </a:rPr>
              <a:t>Khepri</a:t>
            </a:r>
            <a:r>
              <a:rPr lang="fr-FR" sz="1400" b="1" dirty="0" smtClean="0">
                <a:solidFill>
                  <a:srgbClr val="0085B0"/>
                </a:solidFill>
                <a:cs typeface="Kartika" panose="02020503030404060203" pitchFamily="18" charset="0"/>
              </a:rPr>
              <a:t>, </a:t>
            </a:r>
            <a:r>
              <a:rPr lang="fr-FR" sz="1400" b="1" dirty="0" smtClean="0">
                <a:cs typeface="Kartika" panose="02020503030404060203" pitchFamily="18" charset="0"/>
              </a:rPr>
              <a:t>est  </a:t>
            </a:r>
            <a:r>
              <a:rPr lang="fr-FR" sz="1400" b="1" dirty="0">
                <a:cs typeface="Kartika" panose="02020503030404060203" pitchFamily="18" charset="0"/>
              </a:rPr>
              <a:t>une plateforme collaborative de thérapeutes dont l’objectif est de promouvoir les professions libérales du secteur de la santé</a:t>
            </a:r>
            <a:r>
              <a:rPr lang="fr-FR" sz="1400" b="1" dirty="0" smtClean="0">
                <a:cs typeface="Kartika" panose="02020503030404060203" pitchFamily="18" charset="0"/>
              </a:rPr>
              <a:t>.</a:t>
            </a:r>
            <a:endParaRPr lang="fr-FR" sz="1400" b="1" dirty="0">
              <a:cs typeface="Kartika" panose="02020503030404060203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737603" y="5188591"/>
            <a:ext cx="315450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 Visite </a:t>
            </a:r>
            <a:r>
              <a:rPr lang="fr-FR" sz="1200" b="1" dirty="0" smtClean="0"/>
              <a:t>du Centre </a:t>
            </a:r>
            <a:endParaRPr lang="fr-FR" sz="1200" b="1" dirty="0" smtClean="0"/>
          </a:p>
          <a:p>
            <a:pPr algn="ctr"/>
            <a:r>
              <a:rPr lang="fr-FR" sz="1200" dirty="0" smtClean="0"/>
              <a:t>tous </a:t>
            </a:r>
            <a:r>
              <a:rPr lang="fr-FR" sz="1200" dirty="0" smtClean="0"/>
              <a:t>les </a:t>
            </a:r>
            <a:r>
              <a:rPr lang="fr-FR" sz="1200" dirty="0" smtClean="0"/>
              <a:t>jours </a:t>
            </a:r>
            <a:r>
              <a:rPr lang="fr-FR" sz="1200" dirty="0" smtClean="0"/>
              <a:t>de 14h à 18 h</a:t>
            </a:r>
          </a:p>
          <a:p>
            <a:pPr algn="ctr"/>
            <a:r>
              <a:rPr lang="fr-FR" sz="1200" b="1" dirty="0" smtClean="0">
                <a:cs typeface="Kartika" panose="02020503030404060203" pitchFamily="18" charset="0"/>
              </a:rPr>
              <a:t>en </a:t>
            </a:r>
            <a:r>
              <a:rPr lang="fr-FR" sz="1200" b="1" dirty="0">
                <a:cs typeface="Kartika" panose="02020503030404060203" pitchFamily="18" charset="0"/>
              </a:rPr>
              <a:t>prenant </a:t>
            </a:r>
            <a:r>
              <a:rPr lang="fr-FR" sz="1200" b="1" dirty="0" smtClean="0">
                <a:cs typeface="Kartika" panose="02020503030404060203" pitchFamily="18" charset="0"/>
              </a:rPr>
              <a:t>rendez-vous</a:t>
            </a:r>
          </a:p>
          <a:p>
            <a:pPr algn="ctr"/>
            <a:endParaRPr lang="fr-FR" sz="800" dirty="0"/>
          </a:p>
          <a:p>
            <a:pPr algn="ctr"/>
            <a:r>
              <a:rPr lang="fr-FR" sz="1200" b="1" dirty="0" smtClean="0">
                <a:solidFill>
                  <a:srgbClr val="0085B0"/>
                </a:solidFill>
                <a:cs typeface="Kartika" panose="02020503030404060203" pitchFamily="18" charset="0"/>
              </a:rPr>
              <a:t>06 60 47 71 64 ou erevellat@sophrokhepri.fr</a:t>
            </a:r>
            <a:endParaRPr lang="fr-FR" sz="800" b="1" dirty="0" smtClean="0">
              <a:solidFill>
                <a:srgbClr val="0085B0"/>
              </a:solidFill>
              <a:cs typeface="Kartika" panose="02020503030404060203" pitchFamily="18" charset="0"/>
            </a:endParaRPr>
          </a:p>
          <a:p>
            <a:pPr algn="ctr"/>
            <a:r>
              <a:rPr lang="fr-FR" sz="1200" b="1" dirty="0" smtClean="0">
                <a:solidFill>
                  <a:srgbClr val="0085B0"/>
                </a:solidFill>
                <a:cs typeface="Kartika" panose="02020503030404060203" pitchFamily="18" charset="0"/>
              </a:rPr>
              <a:t>www.sophrokhepri.fr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05836" y="5242776"/>
            <a:ext cx="1494614" cy="1259872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22462" y="6849607"/>
            <a:ext cx="5959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</a:t>
            </a:r>
            <a:r>
              <a:rPr lang="fr-FR" sz="1200" dirty="0" smtClean="0"/>
              <a:t>RER E de </a:t>
            </a:r>
            <a:r>
              <a:rPr lang="fr-FR" sz="1200" dirty="0"/>
              <a:t>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  <p:pic>
        <p:nvPicPr>
          <p:cNvPr id="10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62" y="226887"/>
            <a:ext cx="2529916" cy="907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2232" y="5242776"/>
            <a:ext cx="1474580" cy="1259873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9125" y="3339245"/>
            <a:ext cx="1425296" cy="1273114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97249" y="1965954"/>
            <a:ext cx="1451975" cy="1232564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15" descr="C:\Users\Dell\Dropbox\Sophrokhépri\site web\Textes Site\textes V2 SIMPLEBO\Logo-charte Sophrokhepri-juillet\sophrocouleurs\logoVer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04" y="6617023"/>
            <a:ext cx="1502770" cy="57009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445946" y="1981805"/>
            <a:ext cx="43073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1100" dirty="0"/>
              <a:t>Seul un thérapeute peut comprendre un autre thérapeute ! </a:t>
            </a:r>
            <a:endParaRPr lang="fr-FR" sz="1100" dirty="0" smtClean="0"/>
          </a:p>
          <a:p>
            <a:pPr fontAlgn="base"/>
            <a:endParaRPr lang="fr-FR" sz="800" dirty="0" smtClean="0"/>
          </a:p>
          <a:p>
            <a:pPr fontAlgn="base"/>
            <a:r>
              <a:rPr lang="fr-FR" sz="1100" dirty="0" err="1" smtClean="0"/>
              <a:t>SophroKhepri</a:t>
            </a:r>
            <a:r>
              <a:rPr lang="fr-FR" sz="1100" dirty="0" smtClean="0"/>
              <a:t> a </a:t>
            </a:r>
            <a:r>
              <a:rPr lang="fr-FR" sz="1100" dirty="0"/>
              <a:t>été créé par une thérapeute, afin de bâtir l’écosystème qu’elle aurait voulu trouver lorsqu’elle s’est lancée.</a:t>
            </a:r>
          </a:p>
          <a:p>
            <a:pPr fontAlgn="base"/>
            <a:endParaRPr lang="fr-FR" sz="800" dirty="0" smtClean="0"/>
          </a:p>
          <a:p>
            <a:pPr algn="ctr" fontAlgn="base"/>
            <a:r>
              <a:rPr lang="fr-FR" sz="1100" dirty="0" smtClean="0"/>
              <a:t>Nos</a:t>
            </a:r>
            <a:r>
              <a:rPr lang="fr-FR" sz="1100" dirty="0"/>
              <a:t> valeurs </a:t>
            </a:r>
            <a:r>
              <a:rPr lang="fr-FR" sz="1100" dirty="0" smtClean="0"/>
              <a:t>: </a:t>
            </a:r>
            <a:r>
              <a:rPr lang="fr-FR" sz="1100" dirty="0"/>
              <a:t> </a:t>
            </a:r>
            <a:r>
              <a:rPr lang="fr-FR" sz="1100" b="1" dirty="0"/>
              <a:t>simplicité, flexibilité, solidarité</a:t>
            </a:r>
            <a:r>
              <a:rPr lang="fr-FR" sz="1100" dirty="0"/>
              <a:t> ! </a:t>
            </a:r>
            <a:endParaRPr lang="fr-FR" sz="1100" dirty="0" smtClean="0"/>
          </a:p>
          <a:p>
            <a:pPr algn="ctr" fontAlgn="base"/>
            <a:r>
              <a:rPr lang="fr-FR" sz="1100" dirty="0"/>
              <a:t>V</a:t>
            </a:r>
            <a:r>
              <a:rPr lang="fr-FR" sz="1100" dirty="0" smtClean="0"/>
              <a:t>ous ne payez que ce que vous consommez et rien d’autre.</a:t>
            </a:r>
            <a:endParaRPr lang="fr-FR" sz="1100" dirty="0"/>
          </a:p>
          <a:p>
            <a:pPr fontAlgn="base"/>
            <a:endParaRPr lang="fr-FR" sz="800" dirty="0" smtClean="0"/>
          </a:p>
          <a:p>
            <a:pPr fontAlgn="base"/>
            <a:r>
              <a:rPr lang="fr-FR" sz="1100" dirty="0" smtClean="0"/>
              <a:t>Nous </a:t>
            </a:r>
            <a:r>
              <a:rPr lang="fr-FR" sz="1100" dirty="0"/>
              <a:t>vous aiderons à créer des liens avec de nouveaux clients et partenaires. </a:t>
            </a:r>
          </a:p>
          <a:p>
            <a:pPr algn="ctr"/>
            <a:r>
              <a:rPr lang="fr-FR" sz="1100" dirty="0" smtClean="0"/>
              <a:t>Plus envie d’être seul ! Bienvenue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40410" y="518967"/>
            <a:ext cx="3490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i="1" dirty="0" smtClean="0">
                <a:solidFill>
                  <a:srgbClr val="0085B0"/>
                </a:solidFill>
              </a:rPr>
              <a:t>Thérapeutes, prospérez</a:t>
            </a:r>
            <a:r>
              <a:rPr lang="fr-FR" sz="1400" b="1" i="1" dirty="0">
                <a:solidFill>
                  <a:srgbClr val="0085B0"/>
                </a:solidFill>
              </a:rPr>
              <a:t> parmi les vôtres </a:t>
            </a:r>
            <a:r>
              <a:rPr lang="fr-FR" sz="1400" b="1" i="1" dirty="0" smtClean="0">
                <a:solidFill>
                  <a:srgbClr val="0085B0"/>
                </a:solidFill>
              </a:rPr>
              <a:t>!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2823</TotalTime>
  <Words>136</Words>
  <Application>Microsoft Office PowerPoint</Application>
  <PresentationFormat>Personnalisé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133</cp:revision>
  <cp:lastPrinted>2016-05-17T11:45:08Z</cp:lastPrinted>
  <dcterms:created xsi:type="dcterms:W3CDTF">2015-06-22T10:33:01Z</dcterms:created>
  <dcterms:modified xsi:type="dcterms:W3CDTF">2016-10-17T07:56:52Z</dcterms:modified>
</cp:coreProperties>
</file>