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464" y="1188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19/10/2016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19/10/2016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revellat@sophrokhepri.f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809" y="357346"/>
            <a:ext cx="4896544" cy="69516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49833" y="2124447"/>
            <a:ext cx="2376264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latin typeface="Arial"/>
                <a:cs typeface="Arial"/>
              </a:rPr>
              <a:t>Salariés </a:t>
            </a:r>
            <a:r>
              <a:rPr lang="fr-FR" sz="1100" b="1" dirty="0">
                <a:latin typeface="Arial"/>
                <a:cs typeface="Arial"/>
              </a:rPr>
              <a:t>et managers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offrez-vous c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lang="fr-FR" sz="1100" b="1" dirty="0">
                <a:solidFill>
                  <a:srgbClr val="000000"/>
                </a:solidFill>
                <a:latin typeface="Arial"/>
                <a:cs typeface="Arial"/>
              </a:rPr>
              <a:t>temps de pause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de 3 ateliers 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découverte* 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algn="ctr"/>
            <a:r>
              <a:rPr lang="fr-FR" sz="1100" dirty="0" err="1" smtClean="0">
                <a:latin typeface="Century Gothic"/>
                <a:cs typeface="Century Gothic"/>
              </a:rPr>
              <a:t>Auto-Massage</a:t>
            </a:r>
            <a:endParaRPr lang="fr-FR" sz="1100" dirty="0">
              <a:latin typeface="Century Gothic"/>
              <a:cs typeface="Century Gothic"/>
            </a:endParaRPr>
          </a:p>
          <a:p>
            <a:pPr algn="ctr"/>
            <a:r>
              <a:rPr lang="fr-FR" sz="1100" dirty="0">
                <a:latin typeface="Century Gothic"/>
                <a:cs typeface="Century Gothic"/>
              </a:rPr>
              <a:t>Sophrologie</a:t>
            </a:r>
          </a:p>
          <a:p>
            <a:pPr algn="ctr"/>
            <a:r>
              <a:rPr lang="fr-FR" sz="1100" dirty="0">
                <a:latin typeface="Century Gothic"/>
                <a:cs typeface="Century Gothic"/>
              </a:rPr>
              <a:t>Yoga du </a:t>
            </a:r>
            <a:r>
              <a:rPr lang="fr-FR" sz="1100" dirty="0" smtClean="0">
                <a:latin typeface="Century Gothic"/>
                <a:cs typeface="Century Gothic"/>
              </a:rPr>
              <a:t>rire</a:t>
            </a:r>
          </a:p>
        </p:txBody>
      </p:sp>
      <p:sp>
        <p:nvSpPr>
          <p:cNvPr id="13" name="officeArt object"/>
          <p:cNvSpPr/>
          <p:nvPr/>
        </p:nvSpPr>
        <p:spPr>
          <a:xfrm>
            <a:off x="289134" y="1476374"/>
            <a:ext cx="4914330" cy="576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Arial Unicode MS"/>
              </a:rPr>
              <a:t> </a:t>
            </a: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Une rencontre exceptionnelle pour vivre</a:t>
            </a: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un break hors du commun </a:t>
            </a:r>
            <a:endParaRPr lang="fr-FR" sz="1400" dirty="0">
              <a:solidFill>
                <a:srgbClr val="000000"/>
              </a:solidFill>
              <a:effectLst/>
              <a:latin typeface="Arial"/>
              <a:ea typeface="Arial Unicode MS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Helvetica"/>
                <a:ea typeface="Arial Unicode MS"/>
                <a:cs typeface="Arial Unicode MS"/>
              </a:rPr>
              <a:t> </a:t>
            </a:r>
          </a:p>
        </p:txBody>
      </p:sp>
      <p:pic>
        <p:nvPicPr>
          <p:cNvPr id="15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129" y="2196455"/>
            <a:ext cx="1872208" cy="9361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5817" y="3492599"/>
            <a:ext cx="4752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Arial"/>
                <a:cs typeface="Arial"/>
              </a:rPr>
              <a:t>Avec </a:t>
            </a:r>
            <a:r>
              <a:rPr lang="fr-FR" sz="1100" b="1" dirty="0">
                <a:solidFill>
                  <a:srgbClr val="77933C"/>
                </a:solidFill>
                <a:latin typeface="Arial"/>
                <a:cs typeface="Arial"/>
              </a:rPr>
              <a:t>L’Instant</a:t>
            </a:r>
            <a:r>
              <a:rPr lang="fr-FR" sz="1100" b="1" dirty="0"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Break</a:t>
            </a:r>
            <a:r>
              <a:rPr lang="fr-FR" sz="1100" dirty="0">
                <a:latin typeface="Arial"/>
                <a:cs typeface="Arial"/>
              </a:rPr>
              <a:t>, découvrez, grâce à </a:t>
            </a:r>
            <a:r>
              <a:rPr lang="fr-FR" sz="1100" dirty="0" smtClean="0">
                <a:latin typeface="Arial"/>
                <a:cs typeface="Arial"/>
              </a:rPr>
              <a:t>ce </a:t>
            </a:r>
            <a:r>
              <a:rPr lang="fr-FR" sz="1100" dirty="0">
                <a:latin typeface="Arial"/>
                <a:cs typeface="Arial"/>
              </a:rPr>
              <a:t>temps de pause de courte durée, des </a:t>
            </a:r>
            <a:r>
              <a:rPr lang="fr-FR" sz="1100" b="1" dirty="0">
                <a:latin typeface="Arial"/>
                <a:cs typeface="Arial"/>
              </a:rPr>
              <a:t>solutions</a:t>
            </a:r>
            <a:r>
              <a:rPr lang="fr-FR" sz="1100" dirty="0">
                <a:latin typeface="Arial"/>
                <a:cs typeface="Arial"/>
              </a:rPr>
              <a:t> </a:t>
            </a:r>
            <a:r>
              <a:rPr lang="fr-FR" sz="1100" b="1" dirty="0">
                <a:latin typeface="Arial"/>
                <a:cs typeface="Arial"/>
              </a:rPr>
              <a:t>pour décompresser</a:t>
            </a:r>
            <a:r>
              <a:rPr lang="fr-FR" sz="1100" dirty="0">
                <a:latin typeface="Arial"/>
                <a:cs typeface="Arial"/>
              </a:rPr>
              <a:t> et profitez d’une </a:t>
            </a:r>
            <a:r>
              <a:rPr lang="fr-FR" sz="1100" b="1" dirty="0">
                <a:latin typeface="Arial"/>
                <a:cs typeface="Arial"/>
              </a:rPr>
              <a:t>vie personnelle de qualité</a:t>
            </a:r>
          </a:p>
        </p:txBody>
      </p:sp>
      <p:pic>
        <p:nvPicPr>
          <p:cNvPr id="17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1"/>
          <a:stretch/>
        </p:blipFill>
        <p:spPr bwMode="auto">
          <a:xfrm>
            <a:off x="449833" y="0"/>
            <a:ext cx="1800200" cy="12241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862" y="6228903"/>
            <a:ext cx="2160240" cy="6287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4049" y="42935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/>
                <a:cs typeface="Arial"/>
              </a:rPr>
              <a:t>L’Instant Break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Jeudi </a:t>
            </a:r>
            <a:r>
              <a:rPr lang="fr-FR" sz="1600" b="1" dirty="0" smtClean="0">
                <a:latin typeface="Arial"/>
                <a:cs typeface="Arial"/>
              </a:rPr>
              <a:t>24</a:t>
            </a:r>
            <a:r>
              <a:rPr lang="fr-FR" sz="1600" b="1" dirty="0" smtClean="0">
                <a:latin typeface="Arial"/>
                <a:cs typeface="Arial"/>
              </a:rPr>
              <a:t> Novembre </a:t>
            </a:r>
            <a:r>
              <a:rPr lang="fr-FR" sz="1600" b="1" dirty="0" smtClean="0">
                <a:latin typeface="Arial"/>
                <a:cs typeface="Arial"/>
              </a:rPr>
              <a:t>2016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 De </a:t>
            </a:r>
            <a:r>
              <a:rPr lang="fr-FR" sz="1600" b="1" dirty="0" smtClean="0">
                <a:latin typeface="Arial"/>
                <a:cs typeface="Arial"/>
              </a:rPr>
              <a:t>11H30 </a:t>
            </a:r>
            <a:r>
              <a:rPr lang="fr-FR" sz="1600" b="1" dirty="0" smtClean="0">
                <a:latin typeface="Arial"/>
                <a:cs typeface="Arial"/>
              </a:rPr>
              <a:t>à </a:t>
            </a:r>
            <a:r>
              <a:rPr lang="fr-FR" sz="1600" b="1" dirty="0" smtClean="0">
                <a:latin typeface="Arial"/>
                <a:cs typeface="Arial"/>
              </a:rPr>
              <a:t>15H30</a:t>
            </a:r>
            <a:endParaRPr lang="fr-FR" sz="1600" b="1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3809" y="680496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Centre de Mieux-Etre</a:t>
            </a:r>
          </a:p>
          <a:p>
            <a:pPr algn="ctr"/>
            <a:r>
              <a:rPr lang="fr-FR" dirty="0" smtClean="0">
                <a:latin typeface="Arial"/>
                <a:cs typeface="Arial"/>
              </a:rPr>
              <a:t>Santé et Qualité de Vie au Travail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7825" y="4044706"/>
            <a:ext cx="482453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100" b="1" dirty="0"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latin typeface="Century Gothic"/>
                <a:cs typeface="Century Gothic"/>
              </a:rPr>
              <a:t>http://</a:t>
            </a:r>
            <a:r>
              <a:rPr lang="fr-FR" sz="1100" b="1" dirty="0" err="1" smtClean="0">
                <a:latin typeface="Century Gothic"/>
                <a:cs typeface="Century Gothic"/>
              </a:rPr>
              <a:t>www.linstantbreak.com</a:t>
            </a:r>
            <a:r>
              <a:rPr lang="fr-FR" sz="1100" b="1" dirty="0" smtClean="0">
                <a:latin typeface="Century Gothic"/>
                <a:cs typeface="Century Gothic"/>
              </a:rPr>
              <a:t> - Réservation et paiement en ligne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Participation au frais ; 25€ - Lieu : Centre </a:t>
            </a:r>
            <a:r>
              <a:rPr lang="fr-FR" sz="1100" b="1" dirty="0" err="1" smtClean="0">
                <a:solidFill>
                  <a:srgbClr val="0085B0"/>
                </a:solidFill>
                <a:latin typeface="Century Gothic"/>
                <a:cs typeface="Century Gothic"/>
              </a:rPr>
              <a:t>Sophrokhepri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endParaRPr lang="fr-FR" sz="1100" b="1" u="sng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b="1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Adresse </a:t>
            </a:r>
            <a:r>
              <a:rPr lang="fr-FR" sz="1100" b="1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:</a:t>
            </a:r>
            <a:endParaRPr lang="fr-FR" sz="11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188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Grande Rue Charles de Gaulle – 94130 Nogent-sur-Marne</a:t>
            </a:r>
          </a:p>
          <a:p>
            <a:pPr algn="ctr"/>
            <a:r>
              <a:rPr lang="fr-FR" sz="1050" i="1" dirty="0">
                <a:solidFill>
                  <a:srgbClr val="000000"/>
                </a:solidFill>
                <a:latin typeface="Arial"/>
                <a:cs typeface="Arial"/>
              </a:rPr>
              <a:t>(face RER E Nogent-Le Perreux)</a:t>
            </a:r>
          </a:p>
          <a:p>
            <a:pPr algn="ctr"/>
            <a:endParaRPr lang="fr-FR" sz="1100" b="1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9813" y="5364807"/>
            <a:ext cx="4824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Pour </a:t>
            </a:r>
            <a:r>
              <a:rPr lang="fr-FR" sz="1100" dirty="0">
                <a:latin typeface="Arial"/>
                <a:cs typeface="Arial"/>
              </a:rPr>
              <a:t>tous renseignements complémentaires </a:t>
            </a:r>
            <a:r>
              <a:rPr lang="fr-FR" sz="1100" dirty="0" smtClean="0">
                <a:latin typeface="Arial"/>
                <a:cs typeface="Arial"/>
              </a:rPr>
              <a:t>: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Evelyne Revellat 06 60 47 71 64</a:t>
            </a:r>
            <a:endParaRPr lang="fr-FR" sz="1100" dirty="0"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latin typeface="Arial"/>
                <a:cs typeface="Arial"/>
                <a:hlinkClick r:id="rId6"/>
              </a:rPr>
              <a:t>erevellat@sophrokhepri.fr</a:t>
            </a:r>
            <a:endParaRPr lang="fr-FR" sz="1100" dirty="0" smtClean="0">
              <a:latin typeface="Arial"/>
              <a:cs typeface="Arial"/>
            </a:endParaRPr>
          </a:p>
          <a:p>
            <a:pPr algn="ctr"/>
            <a:endParaRPr lang="fr-FR" sz="1100" dirty="0">
              <a:latin typeface="Arial"/>
              <a:cs typeface="Arial"/>
            </a:endParaRPr>
          </a:p>
          <a:p>
            <a:r>
              <a:rPr lang="fr-FR" sz="1000" i="1" dirty="0" smtClean="0">
                <a:latin typeface="Arial"/>
                <a:cs typeface="Arial"/>
              </a:rPr>
              <a:t>* D’autres ateliers peuvent être proposés en fonction du nombre de </a:t>
            </a:r>
            <a:r>
              <a:rPr lang="fr-FR" sz="1000" i="1" dirty="0" err="1" smtClean="0">
                <a:latin typeface="Arial"/>
                <a:cs typeface="Arial"/>
              </a:rPr>
              <a:t>partipants</a:t>
            </a:r>
            <a:endParaRPr lang="fr-FR" sz="10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200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11892</TotalTime>
  <Words>131</Words>
  <Application>Microsoft Office PowerPoint</Application>
  <PresentationFormat>Personnalisé</PresentationFormat>
  <Paragraphs>26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194</cp:revision>
  <cp:lastPrinted>2016-04-29T08:48:00Z</cp:lastPrinted>
  <dcterms:created xsi:type="dcterms:W3CDTF">2015-06-22T10:33:01Z</dcterms:created>
  <dcterms:modified xsi:type="dcterms:W3CDTF">2016-10-19T10:17:12Z</dcterms:modified>
</cp:coreProperties>
</file>