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64" y="-48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10/05/2016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9" y="357346"/>
            <a:ext cx="4896544" cy="69516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49833" y="2124447"/>
            <a:ext cx="2376264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Arial"/>
                <a:cs typeface="Arial"/>
              </a:rPr>
              <a:t>Salariés </a:t>
            </a:r>
            <a:r>
              <a:rPr lang="fr-FR" sz="1100" b="1" dirty="0">
                <a:latin typeface="Arial"/>
                <a:cs typeface="Arial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offrez-vous c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fr-FR" sz="1100" b="1" dirty="0">
                <a:solidFill>
                  <a:srgbClr val="000000"/>
                </a:solidFill>
                <a:latin typeface="Arial"/>
                <a:cs typeface="Arial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de 3 ateliers découverte :</a:t>
            </a:r>
          </a:p>
          <a:p>
            <a:pPr algn="ctr"/>
            <a:r>
              <a:rPr lang="fr-FR" sz="1100" dirty="0" err="1" smtClean="0">
                <a:latin typeface="Century Gothic"/>
                <a:cs typeface="Century Gothic"/>
              </a:rPr>
              <a:t>Auto-Massage</a:t>
            </a:r>
            <a:endParaRPr lang="fr-FR" sz="1100" dirty="0">
              <a:latin typeface="Century Gothic"/>
              <a:cs typeface="Century Gothic"/>
            </a:endParaRP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Sophrologie</a:t>
            </a: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Yoga du </a:t>
            </a:r>
            <a:r>
              <a:rPr lang="fr-FR" sz="1100" dirty="0" smtClean="0">
                <a:latin typeface="Century Gothic"/>
                <a:cs typeface="Century Gothic"/>
              </a:rPr>
              <a:t>rire</a:t>
            </a:r>
          </a:p>
        </p:txBody>
      </p:sp>
      <p:sp>
        <p:nvSpPr>
          <p:cNvPr id="13" name="officeArt object"/>
          <p:cNvSpPr/>
          <p:nvPr/>
        </p:nvSpPr>
        <p:spPr>
          <a:xfrm>
            <a:off x="289134" y="1476374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Une rencontre exceptionnelle pour vivre</a:t>
            </a: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 break hors du commun </a:t>
            </a:r>
            <a:endParaRPr lang="fr-FR" sz="1400" dirty="0">
              <a:solidFill>
                <a:srgbClr val="000000"/>
              </a:solidFill>
              <a:effectLst/>
              <a:latin typeface="Arial"/>
              <a:ea typeface="Arial Unicode MS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129" y="2196455"/>
            <a:ext cx="1872208" cy="9361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5817" y="3492599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/>
                <a:cs typeface="Arial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Arial"/>
                <a:cs typeface="Arial"/>
              </a:rPr>
              <a:t>L’Instant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Break</a:t>
            </a:r>
            <a:r>
              <a:rPr lang="fr-FR" sz="1100" dirty="0">
                <a:latin typeface="Arial"/>
                <a:cs typeface="Arial"/>
              </a:rPr>
              <a:t>, découvrez, grâce à </a:t>
            </a:r>
            <a:r>
              <a:rPr lang="fr-FR" sz="1100" dirty="0" smtClean="0">
                <a:latin typeface="Arial"/>
                <a:cs typeface="Arial"/>
              </a:rPr>
              <a:t>ce </a:t>
            </a:r>
            <a:r>
              <a:rPr lang="fr-FR" sz="1100" dirty="0">
                <a:latin typeface="Arial"/>
                <a:cs typeface="Arial"/>
              </a:rPr>
              <a:t>temps de pause de courte durée, des </a:t>
            </a:r>
            <a:r>
              <a:rPr lang="fr-FR" sz="1100" b="1" dirty="0">
                <a:latin typeface="Arial"/>
                <a:cs typeface="Arial"/>
              </a:rPr>
              <a:t>solutions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b="1" dirty="0">
                <a:latin typeface="Arial"/>
                <a:cs typeface="Arial"/>
              </a:rPr>
              <a:t>pour décompresser</a:t>
            </a:r>
            <a:r>
              <a:rPr lang="fr-FR" sz="1100" dirty="0">
                <a:latin typeface="Arial"/>
                <a:cs typeface="Arial"/>
              </a:rPr>
              <a:t> et profitez d’une </a:t>
            </a:r>
            <a:r>
              <a:rPr lang="fr-FR" sz="1100" b="1" dirty="0">
                <a:latin typeface="Arial"/>
                <a:cs typeface="Arial"/>
              </a:rPr>
              <a:t>vie personnelle de qualité</a:t>
            </a:r>
          </a:p>
        </p:txBody>
      </p:sp>
      <p:pic>
        <p:nvPicPr>
          <p:cNvPr id="17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449833" y="0"/>
            <a:ext cx="1800200" cy="1224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62" y="6228903"/>
            <a:ext cx="2160240" cy="6287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4049" y="42935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/>
                <a:cs typeface="Arial"/>
              </a:rPr>
              <a:t>L’Instant Break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Jeudi 16 </a:t>
            </a:r>
            <a:r>
              <a:rPr lang="fr-FR" sz="1600" b="1" dirty="0" smtClean="0">
                <a:latin typeface="Arial"/>
                <a:cs typeface="Arial"/>
              </a:rPr>
              <a:t>Juin </a:t>
            </a:r>
            <a:r>
              <a:rPr lang="fr-FR" sz="1600" b="1" dirty="0" smtClean="0">
                <a:latin typeface="Arial"/>
                <a:cs typeface="Arial"/>
              </a:rPr>
              <a:t>2016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 De 12H à 15H</a:t>
            </a:r>
            <a:endParaRPr lang="fr-FR" sz="1600" b="1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3809" y="68049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Centre de Mieux-Etre</a:t>
            </a:r>
          </a:p>
          <a:p>
            <a:pPr algn="ctr"/>
            <a:r>
              <a:rPr lang="fr-FR" dirty="0" smtClean="0">
                <a:latin typeface="Arial"/>
                <a:cs typeface="Arial"/>
              </a:rPr>
              <a:t>Santé et Qualité de Vie au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7825" y="4044706"/>
            <a:ext cx="4824536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100" b="1" dirty="0"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latin typeface="Century Gothic"/>
                <a:cs typeface="Century Gothic"/>
              </a:rPr>
              <a:t>http://</a:t>
            </a:r>
            <a:r>
              <a:rPr lang="fr-FR" sz="1100" b="1" dirty="0" err="1" smtClean="0">
                <a:latin typeface="Century Gothic"/>
                <a:cs typeface="Century Gothic"/>
              </a:rPr>
              <a:t>www.linstantbreak.com</a:t>
            </a:r>
            <a:r>
              <a:rPr lang="fr-FR" sz="1100" b="1" dirty="0" smtClean="0">
                <a:latin typeface="Century Gothic"/>
                <a:cs typeface="Century Gothic"/>
              </a:rPr>
              <a:t> - Réservation et paiement en ligne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Participation au frais ; 25€ - Lieu : Centre </a:t>
            </a:r>
            <a:r>
              <a:rPr lang="fr-FR" sz="1100" b="1" dirty="0" err="1" smtClean="0">
                <a:solidFill>
                  <a:srgbClr val="0085B0"/>
                </a:solidFill>
                <a:latin typeface="Century Gothic"/>
                <a:cs typeface="Century Gothic"/>
              </a:rPr>
              <a:t>Sophrokhepri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endParaRPr lang="fr-FR" sz="1100" b="1" u="sng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Adresse :</a:t>
            </a:r>
          </a:p>
          <a:p>
            <a:pPr algn="ctr"/>
            <a:endParaRPr lang="fr-FR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188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Grande Rue Charles de Gaulle – 94130 Nogent-sur-Marne</a:t>
            </a:r>
          </a:p>
          <a:p>
            <a:pPr algn="ctr"/>
            <a:r>
              <a:rPr lang="fr-FR" sz="1050" i="1" dirty="0">
                <a:solidFill>
                  <a:srgbClr val="000000"/>
                </a:solidFill>
                <a:latin typeface="Arial"/>
                <a:cs typeface="Arial"/>
              </a:rPr>
              <a:t>(face RER E Nogent-Le Perreux)</a:t>
            </a:r>
          </a:p>
          <a:p>
            <a:pPr algn="ctr"/>
            <a:endParaRPr lang="fr-FR" sz="1100" b="1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9813" y="5484723"/>
            <a:ext cx="4824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Pour </a:t>
            </a:r>
            <a:r>
              <a:rPr lang="fr-FR" sz="1100" dirty="0">
                <a:latin typeface="Arial"/>
                <a:cs typeface="Arial"/>
              </a:rPr>
              <a:t>tous renseignements complémentaires </a:t>
            </a:r>
            <a:r>
              <a:rPr lang="fr-FR" sz="1100" dirty="0" smtClean="0">
                <a:latin typeface="Arial"/>
                <a:cs typeface="Arial"/>
              </a:rPr>
              <a:t>: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Evelyne Revellat 06 60 47 71 64</a:t>
            </a:r>
            <a:endParaRPr lang="fr-FR" sz="1100" dirty="0"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erevellat@sophrokhepri.fr</a:t>
            </a:r>
            <a:endParaRPr lang="fr-FR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118</Words>
  <Application>Microsoft Office PowerPoint</Application>
  <PresentationFormat>Personnalisé</PresentationFormat>
  <Paragraphs>25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193</cp:revision>
  <cp:lastPrinted>2016-04-29T08:48:00Z</cp:lastPrinted>
  <dcterms:created xsi:type="dcterms:W3CDTF">2015-06-22T10:33:01Z</dcterms:created>
  <dcterms:modified xsi:type="dcterms:W3CDTF">2016-05-10T00:33:23Z</dcterms:modified>
</cp:coreProperties>
</file>