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7561263" cy="53641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  <p15:guide id="3" orient="horz" pos="2382">
          <p15:clr>
            <a:srgbClr val="A4A3A4"/>
          </p15:clr>
        </p15:guide>
        <p15:guide id="4" pos="16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CE1"/>
    <a:srgbClr val="0085B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100" d="100"/>
          <a:sy n="100" d="100"/>
        </p:scale>
        <p:origin x="-762" y="-120"/>
      </p:cViewPr>
      <p:guideLst>
        <p:guide orient="horz" pos="804"/>
        <p:guide orient="horz" pos="1690"/>
        <p:guide pos="335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03/11/2016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5E3F4-F498-4E6D-97CA-ED301949F019}" type="datetimeFigureOut">
              <a:rPr lang="fr-FR"/>
              <a:t>03/11/2016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351213" y="850900"/>
            <a:ext cx="323691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93775" y="3275013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6430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9275" y="646430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6E72B-1EDB-410F-8CAA-7795B7A6787E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436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351213" y="850900"/>
            <a:ext cx="3236912" cy="2297113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6E72B-1EDB-410F-8CAA-7795B7A6787E}" type="slidenum">
              <a:rPr lang="fr-FR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4267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7" y="1666368"/>
            <a:ext cx="6427074" cy="1149818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3039694"/>
            <a:ext cx="5292884" cy="13708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03/11/2016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03/11/2016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5" y="112996"/>
            <a:ext cx="1405924" cy="240269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7" y="112996"/>
            <a:ext cx="4095684" cy="240269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03/11/2016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03/11/2016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9" y="3446973"/>
            <a:ext cx="6427074" cy="1065382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9" y="2273562"/>
            <a:ext cx="6427074" cy="1173410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03/11/2016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30" y="656862"/>
            <a:ext cx="2750147" cy="185883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8593" y="656862"/>
            <a:ext cx="2751461" cy="185883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03/11/2016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5" y="214816"/>
            <a:ext cx="6805137" cy="894028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5" y="1200730"/>
            <a:ext cx="3340870" cy="500406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5" y="1701135"/>
            <a:ext cx="3340870" cy="3090602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9" y="1200730"/>
            <a:ext cx="3342182" cy="500406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9" y="1701135"/>
            <a:ext cx="3342182" cy="3090602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03/11/2016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03/11/2016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03/11/2016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6" y="213573"/>
            <a:ext cx="2487602" cy="908928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213574"/>
            <a:ext cx="4226956" cy="4578164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6" y="1122501"/>
            <a:ext cx="2487602" cy="3669237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03/11/2016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3754915"/>
            <a:ext cx="4536758" cy="443288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479298"/>
            <a:ext cx="4536758" cy="321849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4198203"/>
            <a:ext cx="4536758" cy="629545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03/11/2016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5" y="214816"/>
            <a:ext cx="6805137" cy="894028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5" y="1251639"/>
            <a:ext cx="6805137" cy="3540100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6" y="4971785"/>
            <a:ext cx="1764295" cy="28559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03/11/2016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4" y="4971785"/>
            <a:ext cx="2394399" cy="28559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7" y="4971785"/>
            <a:ext cx="1764295" cy="28559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80231" y="233809"/>
            <a:ext cx="7200800" cy="4968552"/>
          </a:xfrm>
          <a:prstGeom prst="rect">
            <a:avLst/>
          </a:prstGeom>
          <a:ln w="1905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" y="-1384"/>
            <a:ext cx="7561263" cy="869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3276575" y="1634931"/>
            <a:ext cx="3744416" cy="461665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000000"/>
                </a:solidFill>
                <a:cs typeface="Arial"/>
              </a:rPr>
              <a:t>O</a:t>
            </a:r>
            <a:r>
              <a:rPr lang="fr-FR" dirty="0" smtClean="0">
                <a:solidFill>
                  <a:srgbClr val="000000"/>
                </a:solidFill>
                <a:cs typeface="Arial"/>
              </a:rPr>
              <a:t>ffrez-vous un break bien-être à votre pause déjeuner</a:t>
            </a:r>
            <a:endParaRPr lang="fr-FR" dirty="0">
              <a:cs typeface="Arial"/>
            </a:endParaRPr>
          </a:p>
          <a:p>
            <a:pPr algn="ctr"/>
            <a:r>
              <a:rPr lang="fr-FR" b="1" dirty="0" smtClean="0">
                <a:cs typeface="Century Gothic"/>
              </a:rPr>
              <a:t>2 ateliers </a:t>
            </a:r>
            <a:r>
              <a:rPr lang="fr-FR" b="1" dirty="0">
                <a:cs typeface="Century Gothic"/>
              </a:rPr>
              <a:t>individuels </a:t>
            </a:r>
            <a:r>
              <a:rPr lang="fr-FR" b="1" dirty="0" smtClean="0">
                <a:cs typeface="Century Gothic"/>
              </a:rPr>
              <a:t>au </a:t>
            </a:r>
            <a:r>
              <a:rPr lang="fr-FR" b="1" dirty="0">
                <a:cs typeface="Century Gothic"/>
              </a:rPr>
              <a:t>choix + </a:t>
            </a:r>
            <a:r>
              <a:rPr lang="fr-FR" b="1" dirty="0" smtClean="0">
                <a:cs typeface="Century Gothic"/>
              </a:rPr>
              <a:t>1 collectif</a:t>
            </a:r>
          </a:p>
        </p:txBody>
      </p:sp>
      <p:pic>
        <p:nvPicPr>
          <p:cNvPr id="17" name="Picture 2" descr="C:\Users\Dell\Dropbox\Sophrokhépri\Marketing et Communication\Entreprises\Instant Break\54840a_d1f95b77ad5045cc84caa0bc0119acea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891"/>
          <a:stretch/>
        </p:blipFill>
        <p:spPr bwMode="auto">
          <a:xfrm>
            <a:off x="396255" y="0"/>
            <a:ext cx="1656184" cy="947221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2798" y="118369"/>
            <a:ext cx="2097757" cy="66983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ZoneTexte 6"/>
          <p:cNvSpPr txBox="1"/>
          <p:nvPr/>
        </p:nvSpPr>
        <p:spPr>
          <a:xfrm>
            <a:off x="2916535" y="905123"/>
            <a:ext cx="4464496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fr-FR" sz="1600" b="1" dirty="0">
                <a:cs typeface="Arial"/>
              </a:rPr>
              <a:t>P</a:t>
            </a:r>
            <a:r>
              <a:rPr lang="fr-FR" sz="1600" b="1" dirty="0" smtClean="0">
                <a:cs typeface="Arial"/>
              </a:rPr>
              <a:t>rochain Instant Break </a:t>
            </a:r>
          </a:p>
          <a:p>
            <a:pPr algn="ctr"/>
            <a:r>
              <a:rPr lang="fr-FR" sz="1600" b="1" dirty="0" smtClean="0">
                <a:cs typeface="Arial"/>
              </a:rPr>
              <a:t>Jeudi </a:t>
            </a:r>
            <a:r>
              <a:rPr lang="fr-FR" sz="1600" b="1" dirty="0" smtClean="0">
                <a:cs typeface="Arial"/>
              </a:rPr>
              <a:t>24</a:t>
            </a:r>
            <a:r>
              <a:rPr lang="fr-FR" sz="1600" b="1" dirty="0" smtClean="0">
                <a:cs typeface="Arial"/>
              </a:rPr>
              <a:t> Novembre </a:t>
            </a:r>
            <a:r>
              <a:rPr lang="fr-FR" sz="1600" b="1" dirty="0">
                <a:cs typeface="Arial"/>
              </a:rPr>
              <a:t>2016 </a:t>
            </a:r>
            <a:r>
              <a:rPr lang="fr-FR" sz="1600" b="1" dirty="0">
                <a:cs typeface="Arial"/>
              </a:rPr>
              <a:t>d</a:t>
            </a:r>
            <a:r>
              <a:rPr lang="fr-FR" sz="1600" b="1" dirty="0" smtClean="0">
                <a:cs typeface="Arial"/>
              </a:rPr>
              <a:t>e 11 </a:t>
            </a:r>
            <a:r>
              <a:rPr lang="fr-FR" sz="1600" b="1" dirty="0">
                <a:cs typeface="Arial"/>
              </a:rPr>
              <a:t>à </a:t>
            </a:r>
            <a:r>
              <a:rPr lang="fr-FR" sz="1600" b="1" dirty="0" smtClean="0">
                <a:cs typeface="Arial"/>
              </a:rPr>
              <a:t>15h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540271" y="3834209"/>
            <a:ext cx="6849540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fr-FR" b="1" dirty="0" smtClean="0">
                <a:cs typeface="Century Gothic"/>
              </a:rPr>
              <a:t> </a:t>
            </a:r>
            <a:r>
              <a:rPr lang="fr-FR" dirty="0" smtClean="0">
                <a:cs typeface="Trebuchet MS"/>
              </a:rPr>
              <a:t>Places </a:t>
            </a:r>
            <a:r>
              <a:rPr lang="fr-FR" dirty="0">
                <a:cs typeface="Trebuchet MS"/>
              </a:rPr>
              <a:t>limitées – Réservation obligatoire</a:t>
            </a:r>
          </a:p>
          <a:p>
            <a:pPr algn="ctr"/>
            <a:r>
              <a:rPr lang="fr-FR" b="1" dirty="0">
                <a:cs typeface="Lobster Two"/>
              </a:rPr>
              <a:t>Tarif</a:t>
            </a:r>
            <a:r>
              <a:rPr lang="fr-FR" dirty="0">
                <a:cs typeface="Lobster Two"/>
              </a:rPr>
              <a:t> : 30 € donnant l’accès à 2 ateliers individuels + 1 </a:t>
            </a:r>
            <a:r>
              <a:rPr lang="fr-FR" dirty="0" smtClean="0">
                <a:cs typeface="Lobster Two"/>
              </a:rPr>
              <a:t>collectif</a:t>
            </a:r>
          </a:p>
          <a:p>
            <a:pPr algn="ctr"/>
            <a:r>
              <a:rPr lang="fr-FR" b="1" dirty="0" smtClean="0">
                <a:cs typeface="Century Gothic"/>
              </a:rPr>
              <a:t>Tous les détails et paiement </a:t>
            </a:r>
            <a:r>
              <a:rPr lang="fr-FR" b="1" dirty="0">
                <a:cs typeface="Century Gothic"/>
              </a:rPr>
              <a:t>en </a:t>
            </a:r>
            <a:r>
              <a:rPr lang="fr-FR" b="1" dirty="0" smtClean="0">
                <a:cs typeface="Century Gothic"/>
              </a:rPr>
              <a:t>ligne sur </a:t>
            </a:r>
            <a:r>
              <a:rPr lang="fr-FR" b="1" dirty="0" err="1" smtClean="0">
                <a:cs typeface="Century Gothic"/>
              </a:rPr>
              <a:t>weezevent</a:t>
            </a:r>
            <a:endParaRPr lang="fr-FR" b="1" dirty="0">
              <a:cs typeface="Century Gothic"/>
            </a:endParaRPr>
          </a:p>
          <a:p>
            <a:pPr algn="ctr"/>
            <a:r>
              <a:rPr lang="fr-FR" b="1" dirty="0">
                <a:cs typeface="Century Gothic"/>
              </a:rPr>
              <a:t>Pour plus d’informations </a:t>
            </a:r>
            <a:r>
              <a:rPr lang="fr-FR" dirty="0" smtClean="0">
                <a:cs typeface="Arial"/>
              </a:rPr>
              <a:t>appelez </a:t>
            </a:r>
            <a:r>
              <a:rPr lang="fr-FR" dirty="0">
                <a:cs typeface="Arial"/>
              </a:rPr>
              <a:t>Betty </a:t>
            </a:r>
            <a:r>
              <a:rPr lang="fr-FR" dirty="0" smtClean="0">
                <a:cs typeface="Arial"/>
              </a:rPr>
              <a:t>d’Alchimie Divine </a:t>
            </a:r>
            <a:r>
              <a:rPr lang="fr-FR" b="1" dirty="0">
                <a:cs typeface="Trebuchet MS"/>
              </a:rPr>
              <a:t>07 55 79 22 </a:t>
            </a:r>
            <a:r>
              <a:rPr lang="fr-FR" b="1" dirty="0" smtClean="0">
                <a:cs typeface="Trebuchet MS"/>
              </a:rPr>
              <a:t>34</a:t>
            </a:r>
            <a:endParaRPr lang="fr-FR" b="1" dirty="0">
              <a:cs typeface="Trebuchet MS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80230" y="2541116"/>
            <a:ext cx="5112569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cs typeface="Arial" panose="020B0604020202020204" pitchFamily="34" charset="0"/>
              </a:rPr>
              <a:t>4 ateliers découverte seront proposés</a:t>
            </a:r>
            <a:r>
              <a:rPr lang="fr-FR" dirty="0">
                <a:cs typeface="Arial" panose="020B0604020202020204" pitchFamily="34" charset="0"/>
              </a:rPr>
              <a:t> </a:t>
            </a:r>
            <a:r>
              <a:rPr lang="fr-FR" dirty="0" smtClean="0">
                <a:cs typeface="Arial" panose="020B0604020202020204" pitchFamily="34" charset="0"/>
              </a:rPr>
              <a:t>à chaque « Instant Break »,  </a:t>
            </a:r>
          </a:p>
          <a:p>
            <a:pPr algn="ctr"/>
            <a:r>
              <a:rPr lang="fr-FR" dirty="0" smtClean="0">
                <a:cs typeface="Arial" panose="020B0604020202020204" pitchFamily="34" charset="0"/>
              </a:rPr>
              <a:t>parmi une</a:t>
            </a:r>
            <a:r>
              <a:rPr lang="fr-FR" dirty="0" smtClean="0">
                <a:cs typeface="Arial" panose="020B0604020202020204" pitchFamily="34" charset="0"/>
              </a:rPr>
              <a:t> </a:t>
            </a:r>
            <a:r>
              <a:rPr lang="fr-FR" dirty="0" smtClean="0">
                <a:cs typeface="Arial" panose="020B0604020202020204" pitchFamily="34" charset="0"/>
              </a:rPr>
              <a:t>quin</a:t>
            </a:r>
            <a:r>
              <a:rPr lang="fr-FR" dirty="0" smtClean="0">
                <a:cs typeface="Arial" panose="020B0604020202020204" pitchFamily="34" charset="0"/>
              </a:rPr>
              <a:t>zaine de pratiques </a:t>
            </a:r>
          </a:p>
          <a:p>
            <a:pPr algn="ctr"/>
            <a:r>
              <a:rPr lang="fr-FR" sz="1100" dirty="0" smtClean="0">
                <a:cs typeface="Arial" panose="020B0604020202020204" pitchFamily="34" charset="0"/>
              </a:rPr>
              <a:t>(massages thaï, </a:t>
            </a:r>
            <a:r>
              <a:rPr lang="fr-FR" sz="1100" dirty="0" err="1" smtClean="0">
                <a:cs typeface="Arial" panose="020B0604020202020204" pitchFamily="34" charset="0"/>
              </a:rPr>
              <a:t>amma</a:t>
            </a:r>
            <a:r>
              <a:rPr lang="fr-FR" sz="1100" dirty="0" smtClean="0">
                <a:cs typeface="Arial" panose="020B0604020202020204" pitchFamily="34" charset="0"/>
              </a:rPr>
              <a:t>, réflexologie plantaire</a:t>
            </a:r>
            <a:r>
              <a:rPr lang="fr-FR" sz="1100" dirty="0">
                <a:cs typeface="Arial" panose="020B0604020202020204" pitchFamily="34" charset="0"/>
              </a:rPr>
              <a:t>, </a:t>
            </a:r>
            <a:r>
              <a:rPr lang="fr-FR" sz="1100" dirty="0" smtClean="0">
                <a:cs typeface="Arial" panose="020B0604020202020204" pitchFamily="34" charset="0"/>
              </a:rPr>
              <a:t>sophrologie</a:t>
            </a:r>
            <a:r>
              <a:rPr lang="fr-FR" sz="1100" dirty="0" smtClean="0">
                <a:cs typeface="Arial" panose="020B0604020202020204" pitchFamily="34" charset="0"/>
              </a:rPr>
              <a:t>, </a:t>
            </a:r>
            <a:r>
              <a:rPr lang="fr-FR" sz="1100" dirty="0" smtClean="0">
                <a:cs typeface="Arial" panose="020B0604020202020204" pitchFamily="34" charset="0"/>
              </a:rPr>
              <a:t>yoga </a:t>
            </a:r>
            <a:r>
              <a:rPr lang="fr-FR" sz="1100" dirty="0">
                <a:cs typeface="Arial" panose="020B0604020202020204" pitchFamily="34" charset="0"/>
              </a:rPr>
              <a:t>du </a:t>
            </a:r>
            <a:r>
              <a:rPr lang="fr-FR" sz="1100" dirty="0" smtClean="0">
                <a:cs typeface="Arial" panose="020B0604020202020204" pitchFamily="34" charset="0"/>
              </a:rPr>
              <a:t>rire, </a:t>
            </a:r>
            <a:r>
              <a:rPr lang="fr-FR" sz="1100" dirty="0">
                <a:cs typeface="Arial" panose="020B0604020202020204" pitchFamily="34" charset="0"/>
              </a:rPr>
              <a:t>shiatsu</a:t>
            </a:r>
            <a:r>
              <a:rPr lang="fr-FR" sz="1100" dirty="0" smtClean="0">
                <a:cs typeface="Arial" panose="020B0604020202020204" pitchFamily="34" charset="0"/>
              </a:rPr>
              <a:t>…)</a:t>
            </a:r>
          </a:p>
          <a:p>
            <a:pPr algn="ctr"/>
            <a:endParaRPr lang="fr-FR" sz="800" dirty="0" smtClean="0">
              <a:cs typeface="Arial" panose="020B0604020202020204" pitchFamily="34" charset="0"/>
            </a:endParaRPr>
          </a:p>
          <a:p>
            <a:pPr algn="ctr"/>
            <a:r>
              <a:rPr lang="fr-FR" b="1" dirty="0">
                <a:cs typeface="Arial"/>
              </a:rPr>
              <a:t>D</a:t>
            </a:r>
            <a:r>
              <a:rPr lang="fr-FR" b="1" dirty="0" smtClean="0">
                <a:cs typeface="Arial"/>
              </a:rPr>
              <a:t>écouvrez</a:t>
            </a:r>
            <a:r>
              <a:rPr lang="fr-FR" b="1" dirty="0">
                <a:cs typeface="Arial"/>
              </a:rPr>
              <a:t>, grâce à ce temps de pause </a:t>
            </a:r>
            <a:endParaRPr lang="fr-FR" b="1" dirty="0" smtClean="0">
              <a:cs typeface="Arial"/>
            </a:endParaRPr>
          </a:p>
          <a:p>
            <a:pPr algn="ctr"/>
            <a:r>
              <a:rPr lang="fr-FR" b="1" dirty="0" smtClean="0">
                <a:cs typeface="Arial"/>
              </a:rPr>
              <a:t>des</a:t>
            </a:r>
            <a:r>
              <a:rPr lang="fr-FR" dirty="0" smtClean="0">
                <a:cs typeface="Arial"/>
              </a:rPr>
              <a:t> </a:t>
            </a:r>
            <a:r>
              <a:rPr lang="fr-FR" b="1" dirty="0">
                <a:cs typeface="Arial"/>
              </a:rPr>
              <a:t>méthodes</a:t>
            </a:r>
            <a:r>
              <a:rPr lang="fr-FR" dirty="0">
                <a:cs typeface="Arial"/>
              </a:rPr>
              <a:t> </a:t>
            </a:r>
            <a:r>
              <a:rPr lang="fr-FR" b="1" dirty="0" smtClean="0">
                <a:cs typeface="Arial"/>
              </a:rPr>
              <a:t>à vous approprier</a:t>
            </a:r>
            <a:r>
              <a:rPr lang="fr-FR" b="1" dirty="0">
                <a:cs typeface="Arial"/>
              </a:rPr>
              <a:t> pour décompresser </a:t>
            </a:r>
          </a:p>
        </p:txBody>
      </p:sp>
      <p:pic>
        <p:nvPicPr>
          <p:cNvPr id="19" name="Picture 2" descr="C:\Users\Dell\Dropbox\stagiaires\Huixin\Cocooning Day\logo Alchimie-Divin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564" y="3978225"/>
            <a:ext cx="810827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ZoneTexte 19"/>
          <p:cNvSpPr txBox="1"/>
          <p:nvPr/>
        </p:nvSpPr>
        <p:spPr>
          <a:xfrm>
            <a:off x="180231" y="4749264"/>
            <a:ext cx="7200800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fr-FR" sz="1100" b="1" dirty="0" smtClean="0">
                <a:cs typeface="Trebuchet MS"/>
              </a:rPr>
              <a:t>Lieu : Centre </a:t>
            </a:r>
            <a:r>
              <a:rPr lang="fr-FR" sz="1100" b="1" dirty="0" err="1" smtClean="0">
                <a:cs typeface="Trebuchet MS"/>
              </a:rPr>
              <a:t>Sophrokhepri</a:t>
            </a:r>
            <a:endParaRPr lang="fr-FR" sz="1100" b="1" dirty="0">
              <a:cs typeface="Trebuchet MS"/>
            </a:endParaRPr>
          </a:p>
          <a:p>
            <a:pPr algn="ctr"/>
            <a:r>
              <a:rPr lang="fr-FR" sz="1100" dirty="0">
                <a:cs typeface="Trebuchet MS"/>
              </a:rPr>
              <a:t>188, Grande Rue Charles de Gaulle - 94130 </a:t>
            </a:r>
            <a:r>
              <a:rPr lang="fr-FR" sz="1100" dirty="0" smtClean="0">
                <a:cs typeface="Trebuchet MS"/>
              </a:rPr>
              <a:t>Nogent-sur-Marne </a:t>
            </a:r>
            <a:r>
              <a:rPr lang="fr-FR" sz="1000" i="1" dirty="0" smtClean="0">
                <a:cs typeface="Trebuchet MS"/>
              </a:rPr>
              <a:t>(face </a:t>
            </a:r>
            <a:r>
              <a:rPr lang="fr-FR" sz="1000" i="1" dirty="0">
                <a:cs typeface="Trebuchet MS"/>
              </a:rPr>
              <a:t>gare RER E </a:t>
            </a:r>
            <a:r>
              <a:rPr lang="fr-FR" sz="1000" i="1" dirty="0" smtClean="0">
                <a:cs typeface="Trebuchet MS"/>
              </a:rPr>
              <a:t>Nogent-Le-Perreux)</a:t>
            </a:r>
            <a:r>
              <a:rPr lang="fr-FR" sz="1000" dirty="0" smtClean="0">
                <a:cs typeface="Lobster Two"/>
              </a:rPr>
              <a:t> </a:t>
            </a:r>
            <a:endParaRPr lang="fr-FR" sz="1000" dirty="0">
              <a:cs typeface="Lobster Two"/>
            </a:endParaRPr>
          </a:p>
        </p:txBody>
      </p:sp>
      <p:pic>
        <p:nvPicPr>
          <p:cNvPr id="22" name="Image 21" descr="\\Freebox\Disque dur\evelyne\Sophrologie\facebook\sophro depositphotos\3821065_xxs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8705" y="1025897"/>
            <a:ext cx="21526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Image 22" descr="\\Freebox\Disque dur\evelyne\Sophrologie\facebook\sophro depositphotos\Depositphotos_7634051_xs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23048" y="2250033"/>
            <a:ext cx="208597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ZoneTexte 1"/>
          <p:cNvSpPr txBox="1"/>
          <p:nvPr/>
        </p:nvSpPr>
        <p:spPr>
          <a:xfrm rot="16200000">
            <a:off x="-644224" y="4174243"/>
            <a:ext cx="18582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Ne pas jeter sur la voie publique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36672009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12458</TotalTime>
  <Words>104</Words>
  <Application>Microsoft Office PowerPoint</Application>
  <PresentationFormat>Personnalisé</PresentationFormat>
  <Paragraphs>18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221</cp:revision>
  <cp:lastPrinted>2016-11-03T22:18:46Z</cp:lastPrinted>
  <dcterms:created xsi:type="dcterms:W3CDTF">2015-06-22T10:33:01Z</dcterms:created>
  <dcterms:modified xsi:type="dcterms:W3CDTF">2016-11-03T22:29:46Z</dcterms:modified>
</cp:coreProperties>
</file>