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75" d="100"/>
          <a:sy n="75" d="100"/>
        </p:scale>
        <p:origin x="-1884" y="-72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03/11/2016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809" y="396255"/>
            <a:ext cx="4968552" cy="6951677"/>
          </a:xfrm>
          <a:prstGeom prst="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3809" y="2124447"/>
            <a:ext cx="2772308" cy="769441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Arial"/>
                <a:cs typeface="Arial"/>
              </a:rPr>
              <a:t>Salariés et managers 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offrez-vous 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un break bien-être à votre pause déjeuner</a:t>
            </a:r>
            <a:endParaRPr lang="fr-FR" sz="1100" dirty="0">
              <a:latin typeface="Century Gothic"/>
              <a:cs typeface="Arial"/>
            </a:endParaRP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Au choix :</a:t>
            </a: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2 ateliers individuels + 1 collectif</a:t>
            </a:r>
          </a:p>
        </p:txBody>
      </p:sp>
      <p:pic>
        <p:nvPicPr>
          <p:cNvPr id="15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1268" y="2124447"/>
            <a:ext cx="1872208" cy="9361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7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1"/>
          <a:stretch/>
        </p:blipFill>
        <p:spPr bwMode="auto">
          <a:xfrm>
            <a:off x="449833" y="0"/>
            <a:ext cx="1800200" cy="12241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154" y="424051"/>
            <a:ext cx="1851000" cy="5387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3810" y="1188343"/>
            <a:ext cx="496855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600" b="1" dirty="0" smtClean="0">
                <a:latin typeface="Arial"/>
                <a:cs typeface="Arial"/>
              </a:rPr>
              <a:t>Le prochain Instant Break </a:t>
            </a:r>
          </a:p>
          <a:p>
            <a:pPr algn="ctr"/>
            <a:endParaRPr lang="fr-FR" sz="1600" b="1" dirty="0" smtClean="0">
              <a:latin typeface="Arial"/>
              <a:cs typeface="Arial"/>
            </a:endParaRPr>
          </a:p>
          <a:p>
            <a:pPr algn="ctr"/>
            <a:r>
              <a:rPr lang="fr-FR" sz="1600" b="1" dirty="0" smtClean="0">
                <a:latin typeface="Arial"/>
                <a:cs typeface="Arial"/>
              </a:rPr>
              <a:t>Jeudi </a:t>
            </a:r>
            <a:r>
              <a:rPr lang="fr-FR" sz="1600" b="1" dirty="0" smtClean="0">
                <a:latin typeface="Arial"/>
                <a:cs typeface="Arial"/>
              </a:rPr>
              <a:t>24</a:t>
            </a:r>
            <a:r>
              <a:rPr lang="fr-FR" sz="1600" b="1" dirty="0" smtClean="0">
                <a:latin typeface="Arial"/>
                <a:cs typeface="Arial"/>
              </a:rPr>
              <a:t> Novembre </a:t>
            </a:r>
            <a:r>
              <a:rPr lang="fr-FR" sz="1600" b="1" dirty="0">
                <a:latin typeface="Arial"/>
                <a:cs typeface="Arial"/>
              </a:rPr>
              <a:t>2016 </a:t>
            </a:r>
            <a:r>
              <a:rPr lang="fr-FR" sz="1600" b="1" dirty="0">
                <a:latin typeface="Arial"/>
                <a:cs typeface="Arial"/>
              </a:rPr>
              <a:t>d</a:t>
            </a:r>
            <a:r>
              <a:rPr lang="fr-FR" sz="1600" b="1" dirty="0" smtClean="0">
                <a:latin typeface="Arial"/>
                <a:cs typeface="Arial"/>
              </a:rPr>
              <a:t>e 11H </a:t>
            </a:r>
            <a:r>
              <a:rPr lang="fr-FR" sz="1600" b="1" dirty="0">
                <a:latin typeface="Arial"/>
                <a:cs typeface="Arial"/>
              </a:rPr>
              <a:t>à </a:t>
            </a:r>
            <a:r>
              <a:rPr lang="fr-FR" sz="1600" b="1" dirty="0" smtClean="0">
                <a:latin typeface="Arial"/>
                <a:cs typeface="Arial"/>
              </a:rPr>
              <a:t>15h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33809" y="4572719"/>
            <a:ext cx="496855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100" b="1" dirty="0" smtClean="0">
                <a:latin typeface="Century Gothic"/>
                <a:cs typeface="Century Gothic"/>
              </a:rPr>
              <a:t>Pour </a:t>
            </a:r>
            <a:r>
              <a:rPr lang="fr-FR" sz="1100" b="1" dirty="0" smtClean="0">
                <a:latin typeface="Century Gothic"/>
                <a:cs typeface="Century Gothic"/>
              </a:rPr>
              <a:t>plus d’informations </a:t>
            </a:r>
            <a:r>
              <a:rPr lang="fr-FR" sz="1100" b="1" dirty="0" err="1" smtClean="0">
                <a:latin typeface="Century Gothic"/>
                <a:cs typeface="Century Gothic"/>
              </a:rPr>
              <a:t>weezevent</a:t>
            </a:r>
            <a:r>
              <a:rPr lang="fr-FR" sz="1100" b="1" dirty="0" smtClean="0">
                <a:latin typeface="Century Gothic"/>
                <a:cs typeface="Century Gothic"/>
              </a:rPr>
              <a:t> - </a:t>
            </a:r>
            <a:r>
              <a:rPr lang="fr-FR" sz="1100" b="1" dirty="0" smtClean="0">
                <a:latin typeface="Century Gothic"/>
                <a:cs typeface="Century Gothic"/>
              </a:rPr>
              <a:t>paiement </a:t>
            </a:r>
            <a:r>
              <a:rPr lang="fr-FR" sz="1100" b="1" dirty="0">
                <a:latin typeface="Century Gothic"/>
                <a:cs typeface="Century Gothic"/>
              </a:rPr>
              <a:t>en </a:t>
            </a:r>
            <a:r>
              <a:rPr lang="fr-FR" sz="1100" b="1" dirty="0" smtClean="0">
                <a:latin typeface="Century Gothic"/>
                <a:cs typeface="Century Gothic"/>
              </a:rPr>
              <a:t>ligne</a:t>
            </a:r>
          </a:p>
          <a:p>
            <a:pPr algn="ctr"/>
            <a:r>
              <a:rPr lang="fr-FR" sz="1100" b="1" dirty="0" smtClean="0">
                <a:latin typeface="Century Gothic"/>
                <a:cs typeface="Century Gothic"/>
              </a:rPr>
              <a:t> </a:t>
            </a:r>
            <a:endParaRPr lang="fr-FR" sz="1100" b="1" dirty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dirty="0">
                <a:latin typeface="Trebuchet MS"/>
                <a:cs typeface="Trebuchet MS"/>
              </a:rPr>
              <a:t>Places limitées – Réservation obligatoire</a:t>
            </a:r>
          </a:p>
          <a:p>
            <a:pPr algn="ctr"/>
            <a:r>
              <a:rPr lang="fr-FR" sz="1100" dirty="0">
                <a:latin typeface="Trebuchet MS" panose="020B0603020202020204" pitchFamily="34" charset="0"/>
                <a:cs typeface="Lobster Two"/>
              </a:rPr>
              <a:t>Tarif : 30 € donnant l’accès à 2 ateliers individuels + 1 collectif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16953" y="5765204"/>
            <a:ext cx="498540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"/>
                <a:cs typeface="Arial"/>
              </a:rPr>
              <a:t>Pour tous </a:t>
            </a:r>
            <a:r>
              <a:rPr lang="fr-FR" sz="1100" dirty="0" smtClean="0">
                <a:latin typeface="Arial"/>
                <a:cs typeface="Arial"/>
              </a:rPr>
              <a:t>renseignements appelez Betty Locatelli </a:t>
            </a:r>
            <a:r>
              <a:rPr lang="fr-FR" sz="1100" b="1" dirty="0" smtClean="0">
                <a:latin typeface="Trebuchet MS"/>
                <a:cs typeface="Trebuchet MS"/>
              </a:rPr>
              <a:t>07 55 79 22 34</a:t>
            </a:r>
            <a:endParaRPr lang="fr-FR" sz="1100" b="1" dirty="0">
              <a:latin typeface="Trebuchet MS"/>
              <a:cs typeface="Trebuchet MS"/>
            </a:endParaRPr>
          </a:p>
          <a:p>
            <a:pPr algn="ctr"/>
            <a:endParaRPr lang="fr-FR" sz="1100" dirty="0" smtClean="0">
              <a:latin typeface="Arial"/>
              <a:cs typeface="Arial"/>
            </a:endParaRPr>
          </a:p>
          <a:p>
            <a:pPr algn="ctr"/>
            <a:endParaRPr lang="fr-FR" sz="1100" b="1" dirty="0" smtClean="0">
              <a:latin typeface="Trebuchet MS"/>
              <a:cs typeface="Trebuchet MS"/>
            </a:endParaRPr>
          </a:p>
          <a:p>
            <a:pPr algn="ctr"/>
            <a:endParaRPr lang="fr-FR" sz="1100" b="1" dirty="0">
              <a:latin typeface="Trebuchet MS"/>
              <a:cs typeface="Trebuchet MS"/>
            </a:endParaRPr>
          </a:p>
          <a:p>
            <a:pPr algn="ctr"/>
            <a:r>
              <a:rPr lang="fr-FR" sz="1100" b="1" dirty="0" smtClean="0">
                <a:latin typeface="Trebuchet MS"/>
                <a:cs typeface="Trebuchet MS"/>
              </a:rPr>
              <a:t>Centre </a:t>
            </a:r>
            <a:r>
              <a:rPr lang="fr-FR" sz="1100" b="1" dirty="0" err="1">
                <a:latin typeface="Trebuchet MS"/>
                <a:cs typeface="Trebuchet MS"/>
              </a:rPr>
              <a:t>Sophrokhepri</a:t>
            </a:r>
            <a:endParaRPr lang="fr-FR" sz="1100" b="1" dirty="0">
              <a:latin typeface="Trebuchet MS"/>
              <a:cs typeface="Trebuchet MS"/>
            </a:endParaRPr>
          </a:p>
          <a:p>
            <a:pPr algn="ctr"/>
            <a:r>
              <a:rPr lang="fr-FR" sz="1100" dirty="0">
                <a:latin typeface="Trebuchet MS"/>
                <a:cs typeface="Trebuchet MS"/>
              </a:rPr>
              <a:t>188, Grande Rue Charles de Gaulle</a:t>
            </a:r>
          </a:p>
          <a:p>
            <a:pPr algn="ctr"/>
            <a:r>
              <a:rPr lang="fr-FR" sz="1100" i="1" dirty="0">
                <a:latin typeface="Trebuchet MS"/>
                <a:cs typeface="Trebuchet MS"/>
              </a:rPr>
              <a:t>(face gare RER E Nogent-Le Perreux)</a:t>
            </a:r>
          </a:p>
          <a:p>
            <a:pPr algn="ctr"/>
            <a:r>
              <a:rPr lang="fr-FR" sz="1100" dirty="0">
                <a:latin typeface="Trebuchet MS"/>
                <a:cs typeface="Trebuchet MS"/>
              </a:rPr>
              <a:t>94130 Nogent-sur-Marne</a:t>
            </a:r>
          </a:p>
          <a:p>
            <a:pPr algn="ctr"/>
            <a:endParaRPr lang="fr-FR" sz="11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3828" y="3302706"/>
            <a:ext cx="46085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 ateliers vous seront proposés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à chaque « Instant Break »,  parmi une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quin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zaine de pratiques (massages thaï, </a:t>
            </a:r>
            <a:r>
              <a:rPr lang="fr-F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amma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réflexologie plantaire, 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sophrologie, yoga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rire,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shiatsu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latin typeface="Arial"/>
                <a:cs typeface="Arial"/>
              </a:rPr>
              <a:t>Avec « </a:t>
            </a:r>
            <a:r>
              <a:rPr lang="fr-FR" b="1" dirty="0">
                <a:solidFill>
                  <a:srgbClr val="77933C"/>
                </a:solidFill>
                <a:latin typeface="Arial"/>
                <a:cs typeface="Arial"/>
              </a:rPr>
              <a:t>L’Instant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Break »</a:t>
            </a:r>
            <a:r>
              <a:rPr lang="fr-FR" dirty="0">
                <a:latin typeface="Arial"/>
                <a:cs typeface="Arial"/>
              </a:rPr>
              <a:t>, découvrez, grâce à ce temps de pause des </a:t>
            </a:r>
            <a:r>
              <a:rPr lang="fr-FR" b="1" dirty="0">
                <a:latin typeface="Arial"/>
                <a:cs typeface="Arial"/>
              </a:rPr>
              <a:t>méthodes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à vous approprier</a:t>
            </a:r>
            <a:r>
              <a:rPr lang="fr-FR" b="1" dirty="0">
                <a:latin typeface="Arial"/>
                <a:cs typeface="Arial"/>
              </a:rPr>
              <a:t> pour décompresser </a:t>
            </a:r>
          </a:p>
        </p:txBody>
      </p:sp>
      <p:pic>
        <p:nvPicPr>
          <p:cNvPr id="19" name="Picture 2" descr="C:\Users\Dell\Dropbox\stagiaires\Huixin\Cocooning Day\logo Alchimie-Div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8" y="5724847"/>
            <a:ext cx="834008" cy="8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00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12203</TotalTime>
  <Words>98</Words>
  <Application>Microsoft Office PowerPoint</Application>
  <PresentationFormat>Personnalisé</PresentationFormat>
  <Paragraphs>22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208</cp:revision>
  <cp:lastPrinted>2016-04-29T08:48:00Z</cp:lastPrinted>
  <dcterms:created xsi:type="dcterms:W3CDTF">2015-06-22T10:33:01Z</dcterms:created>
  <dcterms:modified xsi:type="dcterms:W3CDTF">2016-11-03T18:14:43Z</dcterms:modified>
</cp:coreProperties>
</file>