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</p:sldIdLst>
  <p:sldSz cx="7561263" cy="7200900"/>
  <p:notesSz cx="7099300" cy="10234613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7F4086"/>
    <a:srgbClr val="E886D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1410" y="60"/>
      </p:cViewPr>
      <p:guideLst>
        <p:guide orient="horz" pos="1134"/>
        <p:guide pos="2382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2236947"/>
            <a:ext cx="6427074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4080511"/>
            <a:ext cx="529288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4" y="151687"/>
            <a:ext cx="1405923" cy="322540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51687"/>
            <a:ext cx="4095684" cy="32254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4627247"/>
            <a:ext cx="6427074" cy="1430178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3052050"/>
            <a:ext cx="6427074" cy="157519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9" y="881778"/>
            <a:ext cx="2750147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881778"/>
            <a:ext cx="2751460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1611869"/>
            <a:ext cx="3340871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2283618"/>
            <a:ext cx="3340871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8" y="1611869"/>
            <a:ext cx="3342183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8" y="2283618"/>
            <a:ext cx="3342183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86702"/>
            <a:ext cx="2487603" cy="122015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86704"/>
            <a:ext cx="4226956" cy="61457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1506856"/>
            <a:ext cx="2487603" cy="492561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5040631"/>
            <a:ext cx="4536758" cy="59507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643414"/>
            <a:ext cx="4536758" cy="432054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5635705"/>
            <a:ext cx="4536758" cy="84510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680211"/>
            <a:ext cx="6805137" cy="4752262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4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19/04/2016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6674169"/>
            <a:ext cx="2394400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6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511739" y="2016274"/>
            <a:ext cx="4032448" cy="22322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400" b="1" dirty="0" smtClean="0">
                <a:solidFill>
                  <a:srgbClr val="0085B0"/>
                </a:solidFill>
              </a:rPr>
              <a:t>Nous vous proposons 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400" b="1" dirty="0" smtClean="0">
              <a:solidFill>
                <a:srgbClr val="0070C0"/>
              </a:solidFill>
            </a:endParaRPr>
          </a:p>
          <a:p>
            <a:pPr lvl="0"/>
            <a:r>
              <a:rPr lang="fr-FR" sz="1200" dirty="0" smtClean="0"/>
              <a:t>La réservation </a:t>
            </a:r>
            <a:r>
              <a:rPr lang="fr-FR" sz="1200" dirty="0"/>
              <a:t>d’espace adapté de travail jusque 180m² comprenant bureaux et salles pour vos réunions, stages, séminaires.</a:t>
            </a:r>
          </a:p>
          <a:p>
            <a:pPr lvl="0"/>
            <a:r>
              <a:rPr lang="fr-FR" sz="1200" dirty="0" smtClean="0"/>
              <a:t>Disponible </a:t>
            </a:r>
            <a:r>
              <a:rPr lang="fr-FR" sz="1200" dirty="0"/>
              <a:t>en  ½ journée, journée, semaine, au mois, à l’année de 8H30 à 22H00. </a:t>
            </a:r>
          </a:p>
          <a:p>
            <a:pPr lvl="0"/>
            <a:r>
              <a:rPr lang="fr-FR" sz="1200" dirty="0" smtClean="0"/>
              <a:t>Organisation </a:t>
            </a:r>
            <a:r>
              <a:rPr lang="fr-FR" sz="1200" dirty="0"/>
              <a:t>de conférences/stages sur les thèmes gestion du stress, Qualité de Vie au Travail, Burnout, </a:t>
            </a:r>
            <a:r>
              <a:rPr lang="fr-FR" sz="1200" dirty="0" smtClean="0"/>
              <a:t>coaching,</a:t>
            </a:r>
            <a:endParaRPr lang="fr-FR" sz="1200" dirty="0"/>
          </a:p>
          <a:p>
            <a:pPr lvl="0"/>
            <a:r>
              <a:rPr lang="fr-FR" sz="1200" dirty="0" smtClean="0"/>
              <a:t>Nos </a:t>
            </a:r>
            <a:r>
              <a:rPr lang="fr-FR" sz="1200" dirty="0"/>
              <a:t>salles sont équipées de mobiliers pratiques et matériel </a:t>
            </a:r>
            <a:r>
              <a:rPr lang="fr-FR" sz="1200" dirty="0" smtClean="0"/>
              <a:t>audiovisuel.</a:t>
            </a:r>
            <a:endParaRPr lang="fr-FR" sz="12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25919" y="1224186"/>
            <a:ext cx="6539088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fr-FR" sz="1500" b="1" dirty="0" err="1" smtClean="0"/>
              <a:t>Sophro</a:t>
            </a:r>
            <a:r>
              <a:rPr lang="fr-FR" sz="1500" b="1" dirty="0" err="1" smtClean="0">
                <a:solidFill>
                  <a:srgbClr val="0085B0"/>
                </a:solidFill>
              </a:rPr>
              <a:t>Khepri</a:t>
            </a:r>
            <a:r>
              <a:rPr lang="fr-FR" sz="1500" b="1" dirty="0" smtClean="0">
                <a:solidFill>
                  <a:srgbClr val="0085B0"/>
                </a:solidFill>
              </a:rPr>
              <a:t>, </a:t>
            </a:r>
            <a:r>
              <a:rPr lang="fr-FR" sz="1300" b="1" dirty="0" smtClean="0">
                <a:solidFill>
                  <a:srgbClr val="0085B0"/>
                </a:solidFill>
              </a:rPr>
              <a:t>Centre de formation du Mieux-Etre</a:t>
            </a:r>
            <a:r>
              <a:rPr lang="fr-FR" sz="1500" b="1" dirty="0" smtClean="0">
                <a:solidFill>
                  <a:srgbClr val="0085B0"/>
                </a:solidFill>
              </a:rPr>
              <a:t>,</a:t>
            </a:r>
            <a:r>
              <a:rPr lang="fr-FR" sz="1200" b="1" dirty="0" smtClean="0"/>
              <a:t> </a:t>
            </a:r>
            <a:r>
              <a:rPr lang="fr-FR" sz="1300" b="1" dirty="0"/>
              <a:t>a pour </a:t>
            </a:r>
            <a:r>
              <a:rPr lang="fr-FR" sz="1300" b="1" dirty="0" smtClean="0"/>
              <a:t>vocation de former à des pratiques de gestion du stress avec effet immédiat.</a:t>
            </a:r>
            <a:endParaRPr lang="fr-FR" sz="7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3852640" y="4582428"/>
            <a:ext cx="33123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pPr algn="ctr"/>
            <a:r>
              <a:rPr lang="fr-FR" sz="1200" b="1" dirty="0" smtClean="0"/>
              <a:t>Visitez le Centre en </a:t>
            </a:r>
            <a:r>
              <a:rPr lang="fr-FR" sz="1200" b="1" dirty="0"/>
              <a:t>prenant </a:t>
            </a:r>
            <a:r>
              <a:rPr lang="fr-FR" sz="1200" b="1" dirty="0" smtClean="0"/>
              <a:t>rendez-vous</a:t>
            </a:r>
          </a:p>
          <a:p>
            <a:pPr algn="ctr"/>
            <a:r>
              <a:rPr lang="fr-FR" sz="1200" b="1" dirty="0" smtClean="0"/>
              <a:t>Demandez un devis</a:t>
            </a:r>
          </a:p>
          <a:p>
            <a:pPr algn="ctr"/>
            <a:r>
              <a:rPr lang="fr-FR" sz="1200" b="1" dirty="0" smtClean="0"/>
              <a:t>Faites appel à nos formateurs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 smtClean="0">
                <a:solidFill>
                  <a:srgbClr val="0085B0"/>
                </a:solidFill>
              </a:rPr>
              <a:t>09 73 67 35 45</a:t>
            </a:r>
            <a:r>
              <a:rPr lang="fr-FR" sz="1200" b="1" dirty="0">
                <a:solidFill>
                  <a:srgbClr val="0085B0"/>
                </a:solidFill>
              </a:rPr>
              <a:t> </a:t>
            </a:r>
            <a:r>
              <a:rPr lang="fr-FR" sz="1200" b="1" dirty="0" smtClean="0">
                <a:solidFill>
                  <a:srgbClr val="0085B0"/>
                </a:solidFill>
              </a:rPr>
              <a:t>ou contact@sophrokhepri.fr</a:t>
            </a:r>
          </a:p>
          <a:p>
            <a:pPr algn="ctr"/>
            <a:endParaRPr lang="fr-FR" sz="1200" b="1" dirty="0" smtClean="0">
              <a:solidFill>
                <a:srgbClr val="0085B0"/>
              </a:solidFill>
            </a:endParaRPr>
          </a:p>
          <a:p>
            <a:pPr algn="ctr"/>
            <a:r>
              <a:rPr lang="fr-FR" sz="1200" b="1" dirty="0" smtClean="0">
                <a:solidFill>
                  <a:srgbClr val="0085B0"/>
                </a:solidFill>
              </a:rPr>
              <a:t>www.sophrokhepri.fr</a:t>
            </a:r>
          </a:p>
          <a:p>
            <a:endParaRPr lang="fr-FR" sz="1200" dirty="0" smtClean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11220" y="4848894"/>
            <a:ext cx="1569411" cy="1199828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451418" y="6523161"/>
            <a:ext cx="6928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 smtClean="0"/>
              <a:t> - </a:t>
            </a:r>
            <a:r>
              <a:rPr lang="fr-FR" sz="1200" dirty="0"/>
              <a:t>En face de la gare de 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  <p:pic>
        <p:nvPicPr>
          <p:cNvPr id="10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55" y="181872"/>
            <a:ext cx="2277163" cy="78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 descr="C:\Users\Dell\Dropbox\Sophrokhépri\site web\Textes Site\textes V2 SIMPLEBO\Logo-charte Sophrokhepri-juillet\sophrocouleurs\logoOrange.png"/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6732959" y="5940710"/>
            <a:ext cx="576064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366" y="4848893"/>
            <a:ext cx="1548374" cy="1199829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52133" y="3168402"/>
            <a:ext cx="1496624" cy="1212439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8783" y="1872258"/>
            <a:ext cx="1524638" cy="1173821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55" y="181872"/>
            <a:ext cx="2277163" cy="78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 descr="C:\Users\Dell\Dropbox\Sophrokhépri\site web\Textes Site\textes V2 SIMPLEBO\Logo-charte Sophrokhepri-juillet\sophrocouleurs\logoOrange.png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6660951" y="6336754"/>
            <a:ext cx="576064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540271" y="1368202"/>
            <a:ext cx="6408712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b="1" dirty="0" err="1" smtClean="0">
                <a:latin typeface="Corbel" panose="020B0503020204020204" pitchFamily="34" charset="0"/>
              </a:rPr>
              <a:t>Sophro</a:t>
            </a:r>
            <a:r>
              <a:rPr lang="fr-FR" sz="2000" b="1" dirty="0" err="1" smtClean="0">
                <a:solidFill>
                  <a:srgbClr val="0085B0"/>
                </a:solidFill>
                <a:latin typeface="Corbel" panose="020B0503020204020204" pitchFamily="34" charset="0"/>
              </a:rPr>
              <a:t>Khepri</a:t>
            </a:r>
            <a:r>
              <a:rPr lang="fr-FR" sz="1500" b="1" dirty="0">
                <a:latin typeface="Corbel" panose="020B0503020204020204" pitchFamily="34" charset="0"/>
              </a:rPr>
              <a:t>,</a:t>
            </a:r>
            <a:r>
              <a:rPr lang="fr-FR" sz="1500" b="1" dirty="0" smtClean="0">
                <a:solidFill>
                  <a:srgbClr val="0085B0"/>
                </a:solidFill>
                <a:latin typeface="Corbel" panose="020B0503020204020204" pitchFamily="34" charset="0"/>
              </a:rPr>
              <a:t> </a:t>
            </a:r>
            <a:r>
              <a:rPr lang="fr-FR" sz="1600" b="1" dirty="0">
                <a:solidFill>
                  <a:srgbClr val="0085B0"/>
                </a:solidFill>
                <a:latin typeface="Corbel" panose="020B0503020204020204" pitchFamily="34" charset="0"/>
              </a:rPr>
              <a:t>Centre de formation du </a:t>
            </a:r>
            <a:r>
              <a:rPr lang="fr-FR" sz="1600" b="1" dirty="0" smtClean="0">
                <a:solidFill>
                  <a:srgbClr val="0085B0"/>
                </a:solidFill>
                <a:latin typeface="Corbel" panose="020B0503020204020204" pitchFamily="34" charset="0"/>
              </a:rPr>
              <a:t>Mieux-Etre</a:t>
            </a:r>
            <a:r>
              <a:rPr lang="fr-FR" sz="1500" b="1" dirty="0">
                <a:latin typeface="Corbel" panose="020B0503020204020204" pitchFamily="34" charset="0"/>
              </a:rPr>
              <a:t>,</a:t>
            </a:r>
            <a:r>
              <a:rPr lang="fr-FR" sz="1200" b="1" dirty="0" smtClean="0">
                <a:latin typeface="Corbel" panose="020B0503020204020204" pitchFamily="34" charset="0"/>
              </a:rPr>
              <a:t> </a:t>
            </a:r>
            <a:r>
              <a:rPr lang="fr-FR" sz="1600" b="1" dirty="0">
                <a:latin typeface="Corbel" panose="020B0503020204020204" pitchFamily="34" charset="0"/>
              </a:rPr>
              <a:t>a pour vocation de former à des pratiques de gestion du </a:t>
            </a:r>
            <a:r>
              <a:rPr lang="fr-FR" sz="1600" b="1" dirty="0" smtClean="0">
                <a:latin typeface="Corbel" panose="020B0503020204020204" pitchFamily="34" charset="0"/>
              </a:rPr>
              <a:t>stress</a:t>
            </a:r>
            <a:r>
              <a:rPr lang="fr-FR" b="1" dirty="0" smtClean="0">
                <a:latin typeface="Corbel" panose="020B0503020204020204" pitchFamily="34" charset="0"/>
              </a:rPr>
              <a:t>.</a:t>
            </a:r>
            <a:r>
              <a:rPr lang="fr-FR" sz="1800" b="1" dirty="0">
                <a:latin typeface="Corbel" panose="020B0503020204020204" pitchFamily="34" charset="0"/>
              </a:rPr>
              <a:t> </a:t>
            </a:r>
            <a:endParaRPr lang="fr-FR" sz="1800" b="1" dirty="0" smtClean="0">
              <a:latin typeface="Corbel" panose="020B0503020204020204" pitchFamily="34" charset="0"/>
            </a:endParaRPr>
          </a:p>
          <a:p>
            <a:pPr algn="ctr"/>
            <a:endParaRPr lang="fr-FR" sz="2000" b="1" dirty="0">
              <a:latin typeface="Corbel" panose="020B0503020204020204" pitchFamily="34" charset="0"/>
            </a:endParaRPr>
          </a:p>
          <a:p>
            <a:pPr lvl="0" algn="just"/>
            <a:r>
              <a:rPr lang="fr-FR" b="1" dirty="0" smtClean="0"/>
              <a:t> </a:t>
            </a:r>
            <a:endParaRPr lang="fr-FR" sz="1800" b="1" dirty="0"/>
          </a:p>
        </p:txBody>
      </p:sp>
      <p:sp>
        <p:nvSpPr>
          <p:cNvPr id="5" name="Rectangle 4"/>
          <p:cNvSpPr/>
          <p:nvPr/>
        </p:nvSpPr>
        <p:spPr>
          <a:xfrm>
            <a:off x="396255" y="2376314"/>
            <a:ext cx="39222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>
                <a:solidFill>
                  <a:srgbClr val="0085B0"/>
                </a:solidFill>
                <a:latin typeface="Corbel" panose="020B0503020204020204" pitchFamily="34" charset="0"/>
              </a:rPr>
              <a:t>Nous vous proposons </a:t>
            </a:r>
            <a:r>
              <a:rPr lang="fr-FR" sz="1600" b="1" dirty="0" smtClean="0">
                <a:solidFill>
                  <a:srgbClr val="0085B0"/>
                </a:solidFill>
                <a:latin typeface="Corbel" panose="020B0503020204020204" pitchFamily="34" charset="0"/>
              </a:rPr>
              <a:t>:</a:t>
            </a:r>
          </a:p>
          <a:p>
            <a:pPr algn="ctr"/>
            <a:endParaRPr lang="fr-FR" sz="1600" b="1" dirty="0">
              <a:solidFill>
                <a:srgbClr val="0070C0"/>
              </a:solidFill>
              <a:latin typeface="Corbel" panose="020B0503020204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1400" dirty="0">
                <a:latin typeface="Corbel" panose="020B0503020204020204" pitchFamily="34" charset="0"/>
              </a:rPr>
              <a:t>La réservation d’espace adapté </a:t>
            </a:r>
            <a:r>
              <a:rPr lang="fr-FR" sz="1400" dirty="0" smtClean="0">
                <a:latin typeface="Corbel" panose="020B0503020204020204" pitchFamily="34" charset="0"/>
              </a:rPr>
              <a:t>au </a:t>
            </a:r>
            <a:r>
              <a:rPr lang="fr-FR" sz="1400" dirty="0">
                <a:latin typeface="Corbel" panose="020B0503020204020204" pitchFamily="34" charset="0"/>
              </a:rPr>
              <a:t>travail </a:t>
            </a:r>
            <a:r>
              <a:rPr lang="fr-FR" sz="1400" dirty="0" smtClean="0">
                <a:latin typeface="Corbel" panose="020B0503020204020204" pitchFamily="34" charset="0"/>
              </a:rPr>
              <a:t>jusqu’à </a:t>
            </a:r>
            <a:r>
              <a:rPr lang="fr-FR" sz="1400" dirty="0">
                <a:latin typeface="Corbel" panose="020B0503020204020204" pitchFamily="34" charset="0"/>
              </a:rPr>
              <a:t>180m² </a:t>
            </a:r>
            <a:r>
              <a:rPr lang="fr-FR" sz="1400" dirty="0" smtClean="0">
                <a:latin typeface="Corbel" panose="020B0503020204020204" pitchFamily="34" charset="0"/>
              </a:rPr>
              <a:t>comprenant: </a:t>
            </a:r>
            <a:r>
              <a:rPr lang="fr-FR" sz="1400" dirty="0">
                <a:latin typeface="Corbel" panose="020B0503020204020204" pitchFamily="34" charset="0"/>
              </a:rPr>
              <a:t>bureaux et salles pour vos réunions, stages, </a:t>
            </a:r>
            <a:r>
              <a:rPr lang="fr-FR" sz="1400" dirty="0" smtClean="0">
                <a:latin typeface="Corbel" panose="020B0503020204020204" pitchFamily="34" charset="0"/>
              </a:rPr>
              <a:t>séminaires…</a:t>
            </a:r>
            <a:endParaRPr lang="fr-FR" sz="1400" dirty="0">
              <a:latin typeface="Corbel" panose="020B0503020204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1400" dirty="0" smtClean="0">
                <a:latin typeface="Corbel" panose="020B0503020204020204" pitchFamily="34" charset="0"/>
              </a:rPr>
              <a:t>Disponibilité:  </a:t>
            </a:r>
            <a:r>
              <a:rPr lang="fr-FR" sz="1400" dirty="0">
                <a:latin typeface="Corbel" panose="020B0503020204020204" pitchFamily="34" charset="0"/>
              </a:rPr>
              <a:t>½ journée, journée, semaine, au </a:t>
            </a:r>
            <a:r>
              <a:rPr lang="fr-FR" sz="1400" dirty="0" smtClean="0">
                <a:latin typeface="Corbel" panose="020B0503020204020204" pitchFamily="34" charset="0"/>
              </a:rPr>
              <a:t>mois.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1400" dirty="0" smtClean="0">
                <a:latin typeface="Corbel" panose="020B0503020204020204" pitchFamily="34" charset="0"/>
              </a:rPr>
              <a:t>Des horaires flexibles: </a:t>
            </a:r>
            <a:r>
              <a:rPr lang="fr-FR" sz="1400" b="1" dirty="0">
                <a:latin typeface="Corbel" panose="020B0503020204020204" pitchFamily="34" charset="0"/>
              </a:rPr>
              <a:t>8H30 à </a:t>
            </a:r>
            <a:r>
              <a:rPr lang="fr-FR" sz="1400" b="1" dirty="0" smtClean="0">
                <a:latin typeface="Corbel" panose="020B0503020204020204" pitchFamily="34" charset="0"/>
              </a:rPr>
              <a:t>22H00</a:t>
            </a:r>
            <a:endParaRPr lang="fr-FR" sz="1400" dirty="0">
              <a:latin typeface="Corbel" panose="020B0503020204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1400" dirty="0">
                <a:latin typeface="Corbel" panose="020B0503020204020204" pitchFamily="34" charset="0"/>
              </a:rPr>
              <a:t>Nos salles sont équipées de mobiliers pratiques et matériel audiovisuel.</a:t>
            </a:r>
          </a:p>
        </p:txBody>
      </p:sp>
      <p:sp>
        <p:nvSpPr>
          <p:cNvPr id="7" name="Rectangle 6"/>
          <p:cNvSpPr/>
          <p:nvPr/>
        </p:nvSpPr>
        <p:spPr>
          <a:xfrm>
            <a:off x="3276575" y="343729"/>
            <a:ext cx="39550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orbel" panose="020B0503020204020204" pitchFamily="34" charset="0"/>
              </a:rPr>
              <a:t> </a:t>
            </a:r>
            <a:endParaRPr lang="fr-FR" sz="1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69657" y="5163347"/>
            <a:ext cx="1948864" cy="1212439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4254" y="5163347"/>
            <a:ext cx="1913195" cy="1212439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52179" y="2490321"/>
            <a:ext cx="1938623" cy="1553381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4423481" y="4176515"/>
            <a:ext cx="255736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Corbel" panose="020B0503020204020204" pitchFamily="34" charset="0"/>
              </a:rPr>
              <a:t>Visitez le Centre en prenant rendez-vous</a:t>
            </a:r>
          </a:p>
          <a:p>
            <a:pPr algn="ctr"/>
            <a:r>
              <a:rPr lang="fr-FR" sz="1400" b="1" dirty="0">
                <a:latin typeface="Corbel" panose="020B0503020204020204" pitchFamily="34" charset="0"/>
              </a:rPr>
              <a:t>Demandez un devis</a:t>
            </a:r>
          </a:p>
          <a:p>
            <a:pPr algn="ctr"/>
            <a:r>
              <a:rPr lang="fr-FR" sz="1400" b="1" dirty="0">
                <a:latin typeface="Corbel" panose="020B0503020204020204" pitchFamily="34" charset="0"/>
              </a:rPr>
              <a:t>Faites appel à nos formateurs</a:t>
            </a:r>
          </a:p>
          <a:p>
            <a:pPr algn="ctr"/>
            <a:endParaRPr lang="fr-FR" sz="1400" dirty="0">
              <a:latin typeface="Corbel" panose="020B0503020204020204" pitchFamily="34" charset="0"/>
            </a:endParaRPr>
          </a:p>
          <a:p>
            <a:pPr algn="ctr"/>
            <a:r>
              <a:rPr lang="fr-FR" sz="1400" b="1" dirty="0">
                <a:solidFill>
                  <a:srgbClr val="0085B0"/>
                </a:solidFill>
                <a:latin typeface="Corbel" panose="020B0503020204020204" pitchFamily="34" charset="0"/>
              </a:rPr>
              <a:t>09 73 67 35 45 </a:t>
            </a:r>
            <a:endParaRPr lang="fr-FR" sz="1400" b="1" dirty="0" smtClean="0">
              <a:solidFill>
                <a:srgbClr val="0085B0"/>
              </a:solidFill>
              <a:latin typeface="Corbel" panose="020B0503020204020204" pitchFamily="34" charset="0"/>
            </a:endParaRPr>
          </a:p>
          <a:p>
            <a:pPr algn="ctr"/>
            <a:r>
              <a:rPr lang="fr-FR" sz="1400" b="1" dirty="0" smtClean="0">
                <a:solidFill>
                  <a:srgbClr val="0085B0"/>
                </a:solidFill>
                <a:latin typeface="Corbel" panose="020B0503020204020204" pitchFamily="34" charset="0"/>
              </a:rPr>
              <a:t>ou </a:t>
            </a:r>
            <a:r>
              <a:rPr lang="fr-FR" sz="1400" b="1" dirty="0">
                <a:solidFill>
                  <a:srgbClr val="0085B0"/>
                </a:solidFill>
                <a:latin typeface="Corbel" panose="020B0503020204020204" pitchFamily="34" charset="0"/>
              </a:rPr>
              <a:t>contact@sophrokhepri.fr</a:t>
            </a:r>
          </a:p>
          <a:p>
            <a:pPr algn="ctr"/>
            <a:endParaRPr lang="fr-FR" sz="1400" b="1" dirty="0">
              <a:solidFill>
                <a:srgbClr val="0085B0"/>
              </a:solidFill>
              <a:latin typeface="Corbel" panose="020B0503020204020204" pitchFamily="34" charset="0"/>
            </a:endParaRPr>
          </a:p>
          <a:p>
            <a:pPr algn="ctr"/>
            <a:r>
              <a:rPr lang="fr-FR" sz="1400" b="1" dirty="0">
                <a:solidFill>
                  <a:srgbClr val="0085B0"/>
                </a:solidFill>
                <a:latin typeface="Corbel" panose="020B0503020204020204" pitchFamily="34" charset="0"/>
              </a:rPr>
              <a:t>www.sophrokhepri.fr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56295" y="6606199"/>
            <a:ext cx="6048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b="1" dirty="0">
                <a:latin typeface="Corbel" panose="020B0503020204020204" pitchFamily="34" charset="0"/>
              </a:rPr>
              <a:t>09 73 67 35 45 - </a:t>
            </a:r>
            <a:r>
              <a:rPr lang="fr-FR" sz="1100" b="1" u="sng" dirty="0">
                <a:solidFill>
                  <a:srgbClr val="0085B0"/>
                </a:solidFill>
                <a:latin typeface="Corbel" panose="020B0503020204020204" pitchFamily="34" charset="0"/>
              </a:rPr>
              <a:t>contact@sophrokhepri.fr</a:t>
            </a:r>
            <a:r>
              <a:rPr lang="fr-FR" sz="1100" b="1" dirty="0">
                <a:solidFill>
                  <a:srgbClr val="0085B0"/>
                </a:solidFill>
                <a:latin typeface="Corbel" panose="020B0503020204020204" pitchFamily="34" charset="0"/>
              </a:rPr>
              <a:t> </a:t>
            </a:r>
            <a:r>
              <a:rPr lang="fr-FR" sz="1100" b="1" dirty="0">
                <a:latin typeface="Corbel" panose="020B0503020204020204" pitchFamily="34" charset="0"/>
              </a:rPr>
              <a:t> - </a:t>
            </a:r>
            <a:r>
              <a:rPr lang="fr-FR" sz="1100" dirty="0">
                <a:latin typeface="Corbel" panose="020B0503020204020204" pitchFamily="34" charset="0"/>
              </a:rPr>
              <a:t>En face de la gare de Nogent le Perreux</a:t>
            </a:r>
            <a:endParaRPr lang="fr-FR" sz="1100" b="1" dirty="0">
              <a:latin typeface="Corbel" panose="020B0503020204020204" pitchFamily="34" charset="0"/>
            </a:endParaRPr>
          </a:p>
          <a:p>
            <a:pPr algn="ctr"/>
            <a:r>
              <a:rPr lang="fr-FR" sz="1100" dirty="0">
                <a:latin typeface="Corbel" panose="020B0503020204020204" pitchFamily="34" charset="0"/>
              </a:rPr>
              <a:t>188 Grande Rue Charles de Gaulle 94130 Nogent-sur-Marne</a:t>
            </a:r>
          </a:p>
        </p:txBody>
      </p:sp>
    </p:spTree>
    <p:extLst>
      <p:ext uri="{BB962C8B-B14F-4D97-AF65-F5344CB8AC3E}">
        <p14:creationId xmlns:p14="http://schemas.microsoft.com/office/powerpoint/2010/main" val="123590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2867</TotalTime>
  <Words>270</Words>
  <Application>Microsoft Office PowerPoint</Application>
  <PresentationFormat>Personnalisé</PresentationFormat>
  <Paragraphs>37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Corbel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stagiaire</cp:lastModifiedBy>
  <cp:revision>130</cp:revision>
  <cp:lastPrinted>2015-08-13T10:27:02Z</cp:lastPrinted>
  <dcterms:created xsi:type="dcterms:W3CDTF">2015-06-22T10:33:01Z</dcterms:created>
  <dcterms:modified xsi:type="dcterms:W3CDTF">2016-04-19T08:28:39Z</dcterms:modified>
</cp:coreProperties>
</file>