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7561263" cy="7200900"/>
  <p:notesSz cx="7099300" cy="10234613"/>
  <p:defaultTextStyle>
    <a:defPPr>
      <a:defRPr lang="fr-FR"/>
    </a:defPPr>
    <a:lvl1pPr marL="0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18897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37794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56691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275588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594485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13382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232279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551176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7F4086"/>
    <a:srgbClr val="E886D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806" y="66"/>
      </p:cViewPr>
      <p:guideLst>
        <p:guide orient="horz" pos="1134"/>
        <p:guide pos="2382"/>
        <p:guide orient="horz" pos="22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2236947"/>
            <a:ext cx="6427074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4080511"/>
            <a:ext cx="5292884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8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7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56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7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94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32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51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4" y="151687"/>
            <a:ext cx="1405923" cy="322540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151687"/>
            <a:ext cx="4095684" cy="322540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4627247"/>
            <a:ext cx="6427074" cy="1430178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3052050"/>
            <a:ext cx="6427074" cy="1575196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889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3779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5669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7558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9448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133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3227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5117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9" y="881778"/>
            <a:ext cx="2750147" cy="249531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881778"/>
            <a:ext cx="2751460" cy="249531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288371"/>
            <a:ext cx="6805137" cy="12001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1611869"/>
            <a:ext cx="3340871" cy="671750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2283618"/>
            <a:ext cx="3340871" cy="4148852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8" y="1611869"/>
            <a:ext cx="3342183" cy="671750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8" y="2283618"/>
            <a:ext cx="3342183" cy="4148852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5" y="286702"/>
            <a:ext cx="2487603" cy="1220152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286704"/>
            <a:ext cx="4226956" cy="614576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5" y="1506856"/>
            <a:ext cx="2487603" cy="4925616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5040631"/>
            <a:ext cx="4536758" cy="59507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643414"/>
            <a:ext cx="4536758" cy="4320540"/>
          </a:xfrm>
        </p:spPr>
        <p:txBody>
          <a:bodyPr/>
          <a:lstStyle>
            <a:lvl1pPr marL="0" indent="0">
              <a:buNone/>
              <a:defRPr sz="2200"/>
            </a:lvl1pPr>
            <a:lvl2pPr marL="318897" indent="0">
              <a:buNone/>
              <a:defRPr sz="2000"/>
            </a:lvl2pPr>
            <a:lvl3pPr marL="637794" indent="0">
              <a:buNone/>
              <a:defRPr sz="1700"/>
            </a:lvl3pPr>
            <a:lvl4pPr marL="956691" indent="0">
              <a:buNone/>
              <a:defRPr sz="1400"/>
            </a:lvl4pPr>
            <a:lvl5pPr marL="1275588" indent="0">
              <a:buNone/>
              <a:defRPr sz="1400"/>
            </a:lvl5pPr>
            <a:lvl6pPr marL="1594485" indent="0">
              <a:buNone/>
              <a:defRPr sz="1400"/>
            </a:lvl6pPr>
            <a:lvl7pPr marL="1913382" indent="0">
              <a:buNone/>
              <a:defRPr sz="1400"/>
            </a:lvl7pPr>
            <a:lvl8pPr marL="2232279" indent="0">
              <a:buNone/>
              <a:defRPr sz="1400"/>
            </a:lvl8pPr>
            <a:lvl9pPr marL="2551176" indent="0">
              <a:buNone/>
              <a:defRPr sz="1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5635705"/>
            <a:ext cx="4536758" cy="845106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4" y="288371"/>
            <a:ext cx="6805137" cy="1200150"/>
          </a:xfrm>
          <a:prstGeom prst="rect">
            <a:avLst/>
          </a:prstGeom>
        </p:spPr>
        <p:txBody>
          <a:bodyPr vert="horz" lIns="63779" tIns="31890" rIns="63779" bIns="3189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1680211"/>
            <a:ext cx="6805137" cy="4752262"/>
          </a:xfrm>
          <a:prstGeom prst="rect">
            <a:avLst/>
          </a:prstGeom>
        </p:spPr>
        <p:txBody>
          <a:bodyPr vert="horz" lIns="63779" tIns="31890" rIns="63779" bIns="3189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4" y="6674169"/>
            <a:ext cx="1764295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6674169"/>
            <a:ext cx="2394400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6" y="6674169"/>
            <a:ext cx="1764295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37794" rtl="0" eaLnBrk="1" latinLnBrk="0" hangingPunct="1"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173" indent="-239173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18208" indent="-199311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97243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16140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5037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53934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72831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1728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10625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18897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37794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56691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75588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94485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13382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32279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51176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511739" y="2016274"/>
            <a:ext cx="4032448" cy="2753934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600" b="1" dirty="0" smtClean="0">
                <a:solidFill>
                  <a:srgbClr val="0085B0"/>
                </a:solidFill>
              </a:rPr>
              <a:t>Nous vous proposons 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1400" b="1" dirty="0" smtClean="0">
              <a:solidFill>
                <a:srgbClr val="0070C0"/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fr-FR" dirty="0" smtClean="0">
                <a:latin typeface="Kartika" panose="02020503030404060203" pitchFamily="18" charset="0"/>
                <a:cs typeface="Kartika" panose="02020503030404060203" pitchFamily="18" charset="0"/>
              </a:rPr>
              <a:t>La réservation </a:t>
            </a:r>
            <a:r>
              <a:rPr lang="fr-FR" dirty="0">
                <a:latin typeface="Kartika" panose="02020503030404060203" pitchFamily="18" charset="0"/>
                <a:cs typeface="Kartika" panose="02020503030404060203" pitchFamily="18" charset="0"/>
              </a:rPr>
              <a:t>d’espace adapté </a:t>
            </a:r>
            <a:r>
              <a:rPr lang="fr-FR" dirty="0" smtClean="0">
                <a:latin typeface="Kartika" panose="02020503030404060203" pitchFamily="18" charset="0"/>
                <a:cs typeface="Kartika" panose="02020503030404060203" pitchFamily="18" charset="0"/>
              </a:rPr>
              <a:t>au </a:t>
            </a:r>
            <a:r>
              <a:rPr lang="fr-FR" dirty="0">
                <a:latin typeface="Kartika" panose="02020503030404060203" pitchFamily="18" charset="0"/>
                <a:cs typeface="Kartika" panose="02020503030404060203" pitchFamily="18" charset="0"/>
              </a:rPr>
              <a:t>travail </a:t>
            </a:r>
            <a:r>
              <a:rPr lang="fr-FR" dirty="0" smtClean="0">
                <a:latin typeface="Kartika" panose="02020503030404060203" pitchFamily="18" charset="0"/>
                <a:cs typeface="Kartika" panose="02020503030404060203" pitchFamily="18" charset="0"/>
              </a:rPr>
              <a:t>jusqu’à </a:t>
            </a:r>
            <a:r>
              <a:rPr lang="fr-FR" dirty="0">
                <a:latin typeface="Kartika" panose="02020503030404060203" pitchFamily="18" charset="0"/>
                <a:cs typeface="Kartika" panose="02020503030404060203" pitchFamily="18" charset="0"/>
              </a:rPr>
              <a:t>180m² </a:t>
            </a:r>
            <a:r>
              <a:rPr lang="fr-FR" dirty="0" smtClean="0">
                <a:latin typeface="Kartika" panose="02020503030404060203" pitchFamily="18" charset="0"/>
                <a:cs typeface="Kartika" panose="02020503030404060203" pitchFamily="18" charset="0"/>
              </a:rPr>
              <a:t>comprenant:  </a:t>
            </a:r>
            <a:r>
              <a:rPr lang="fr-FR" dirty="0">
                <a:latin typeface="Kartika" panose="02020503030404060203" pitchFamily="18" charset="0"/>
                <a:cs typeface="Kartika" panose="02020503030404060203" pitchFamily="18" charset="0"/>
              </a:rPr>
              <a:t>bureaux et salles pour vos réunions, </a:t>
            </a:r>
            <a:r>
              <a:rPr lang="fr-FR" dirty="0" smtClean="0">
                <a:latin typeface="Kartika" panose="02020503030404060203" pitchFamily="18" charset="0"/>
                <a:cs typeface="Kartika" panose="02020503030404060203" pitchFamily="18" charset="0"/>
              </a:rPr>
              <a:t>stages, séminaires…</a:t>
            </a:r>
            <a:endParaRPr lang="fr-FR" dirty="0">
              <a:latin typeface="Kartika" panose="02020503030404060203" pitchFamily="18" charset="0"/>
              <a:cs typeface="Kartika" panose="02020503030404060203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fr-FR" dirty="0" smtClean="0">
                <a:latin typeface="Kartika" panose="02020503030404060203" pitchFamily="18" charset="0"/>
                <a:cs typeface="Kartika" panose="02020503030404060203" pitchFamily="18" charset="0"/>
              </a:rPr>
              <a:t>Disponibilité: ½ journée, journée, semaine, mois, à l’année, de </a:t>
            </a:r>
            <a:r>
              <a:rPr lang="fr-FR" b="1" dirty="0" smtClean="0">
                <a:latin typeface="Kartika" panose="02020503030404060203" pitchFamily="18" charset="0"/>
                <a:cs typeface="Kartika" panose="02020503030404060203" pitchFamily="18" charset="0"/>
              </a:rPr>
              <a:t>8h30 à 22h.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fr-FR" dirty="0" smtClean="0">
                <a:latin typeface="Kartika" panose="02020503030404060203" pitchFamily="18" charset="0"/>
                <a:cs typeface="Kartika" panose="02020503030404060203" pitchFamily="18" charset="0"/>
              </a:rPr>
              <a:t>Organisation </a:t>
            </a:r>
            <a:r>
              <a:rPr lang="fr-FR" dirty="0">
                <a:latin typeface="Kartika" panose="02020503030404060203" pitchFamily="18" charset="0"/>
                <a:cs typeface="Kartika" panose="02020503030404060203" pitchFamily="18" charset="0"/>
              </a:rPr>
              <a:t>de conférences/stages sur les thèmes </a:t>
            </a:r>
            <a:r>
              <a:rPr lang="fr-FR" dirty="0" smtClean="0">
                <a:latin typeface="Kartika" panose="02020503030404060203" pitchFamily="18" charset="0"/>
                <a:cs typeface="Kartika" panose="02020503030404060203" pitchFamily="18" charset="0"/>
              </a:rPr>
              <a:t>Gestion </a:t>
            </a:r>
            <a:r>
              <a:rPr lang="fr-FR" dirty="0">
                <a:latin typeface="Kartika" panose="02020503030404060203" pitchFamily="18" charset="0"/>
                <a:cs typeface="Kartika" panose="02020503030404060203" pitchFamily="18" charset="0"/>
              </a:rPr>
              <a:t>du stress, Qualité de Vie au Travail, Burnout, C</a:t>
            </a:r>
            <a:r>
              <a:rPr lang="fr-FR" dirty="0" smtClean="0">
                <a:latin typeface="Kartika" panose="02020503030404060203" pitchFamily="18" charset="0"/>
                <a:cs typeface="Kartika" panose="02020503030404060203" pitchFamily="18" charset="0"/>
              </a:rPr>
              <a:t>oaching,</a:t>
            </a:r>
            <a:endParaRPr lang="fr-FR" dirty="0">
              <a:latin typeface="Kartika" panose="02020503030404060203" pitchFamily="18" charset="0"/>
              <a:cs typeface="Kartika" panose="02020503030404060203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fr-FR" dirty="0" smtClean="0">
                <a:latin typeface="Kartika" panose="02020503030404060203" pitchFamily="18" charset="0"/>
                <a:cs typeface="Kartika" panose="02020503030404060203" pitchFamily="18" charset="0"/>
              </a:rPr>
              <a:t>Salles équipées </a:t>
            </a:r>
            <a:r>
              <a:rPr lang="fr-FR" dirty="0">
                <a:latin typeface="Kartika" panose="02020503030404060203" pitchFamily="18" charset="0"/>
                <a:cs typeface="Kartika" panose="02020503030404060203" pitchFamily="18" charset="0"/>
              </a:rPr>
              <a:t>de mobiliers pratiques et </a:t>
            </a:r>
            <a:r>
              <a:rPr lang="fr-FR" dirty="0" smtClean="0">
                <a:latin typeface="Kartika" panose="02020503030404060203" pitchFamily="18" charset="0"/>
                <a:cs typeface="Kartika" panose="02020503030404060203" pitchFamily="18" charset="0"/>
              </a:rPr>
              <a:t>de matériel audiovisuel.</a:t>
            </a:r>
            <a:endParaRPr lang="fr-FR" dirty="0">
              <a:latin typeface="Kartika" panose="02020503030404060203" pitchFamily="18" charset="0"/>
              <a:cs typeface="Kartika" panose="02020503030404060203" pitchFamily="18" charset="0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25919" y="1224186"/>
            <a:ext cx="6539088" cy="648072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fr-FR" sz="1600" b="1" dirty="0" err="1" smtClean="0">
                <a:latin typeface="Kartika" panose="02020503030404060203" pitchFamily="18" charset="0"/>
                <a:cs typeface="Kartika" panose="02020503030404060203" pitchFamily="18" charset="0"/>
              </a:rPr>
              <a:t>Sophro</a:t>
            </a:r>
            <a:r>
              <a:rPr lang="fr-FR" sz="1600" b="1" dirty="0" err="1" smtClean="0">
                <a:solidFill>
                  <a:srgbClr val="0085B0"/>
                </a:solidFill>
                <a:latin typeface="Kartika" panose="02020503030404060203" pitchFamily="18" charset="0"/>
                <a:cs typeface="Kartika" panose="02020503030404060203" pitchFamily="18" charset="0"/>
              </a:rPr>
              <a:t>Khepri</a:t>
            </a:r>
            <a:r>
              <a:rPr lang="fr-FR" sz="1600" b="1" dirty="0" smtClean="0">
                <a:solidFill>
                  <a:srgbClr val="0085B0"/>
                </a:solidFill>
                <a:latin typeface="Kartika" panose="02020503030404060203" pitchFamily="18" charset="0"/>
                <a:cs typeface="Kartika" panose="02020503030404060203" pitchFamily="18" charset="0"/>
              </a:rPr>
              <a:t>, Centre de formation du Mieux-Etre,</a:t>
            </a:r>
            <a:r>
              <a:rPr lang="fr-FR" sz="1600" b="1" dirty="0" smtClean="0">
                <a:latin typeface="Kartika" panose="02020503030404060203" pitchFamily="18" charset="0"/>
                <a:cs typeface="Kartika" panose="02020503030404060203" pitchFamily="18" charset="0"/>
              </a:rPr>
              <a:t> </a:t>
            </a:r>
            <a:r>
              <a:rPr lang="fr-FR" sz="1600" b="1" dirty="0">
                <a:latin typeface="Kartika" panose="02020503030404060203" pitchFamily="18" charset="0"/>
                <a:cs typeface="Kartika" panose="02020503030404060203" pitchFamily="18" charset="0"/>
              </a:rPr>
              <a:t>a pour </a:t>
            </a:r>
            <a:r>
              <a:rPr lang="fr-FR" sz="1600" b="1" dirty="0" smtClean="0">
                <a:latin typeface="Kartika" panose="02020503030404060203" pitchFamily="18" charset="0"/>
                <a:cs typeface="Kartika" panose="02020503030404060203" pitchFamily="18" charset="0"/>
              </a:rPr>
              <a:t>vocation de former à des pratiques de gestion du stress avec effet immédiat.</a:t>
            </a:r>
            <a:endParaRPr lang="fr-FR" sz="1600" b="1" dirty="0">
              <a:latin typeface="Kartika" panose="02020503030404060203" pitchFamily="18" charset="0"/>
              <a:cs typeface="Kartika" panose="02020503030404060203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852640" y="4582428"/>
            <a:ext cx="3312367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200" dirty="0" smtClean="0"/>
          </a:p>
          <a:p>
            <a:pPr algn="ctr"/>
            <a:r>
              <a:rPr lang="fr-FR" b="1" dirty="0" smtClean="0">
                <a:latin typeface="Kartika" panose="02020503030404060203" pitchFamily="18" charset="0"/>
                <a:cs typeface="Kartika" panose="02020503030404060203" pitchFamily="18" charset="0"/>
              </a:rPr>
              <a:t>Visitez le Centre en </a:t>
            </a:r>
            <a:r>
              <a:rPr lang="fr-FR" b="1" dirty="0">
                <a:latin typeface="Kartika" panose="02020503030404060203" pitchFamily="18" charset="0"/>
                <a:cs typeface="Kartika" panose="02020503030404060203" pitchFamily="18" charset="0"/>
              </a:rPr>
              <a:t>prenant </a:t>
            </a:r>
            <a:r>
              <a:rPr lang="fr-FR" b="1" dirty="0" smtClean="0">
                <a:latin typeface="Kartika" panose="02020503030404060203" pitchFamily="18" charset="0"/>
                <a:cs typeface="Kartika" panose="02020503030404060203" pitchFamily="18" charset="0"/>
              </a:rPr>
              <a:t>rendez-vous</a:t>
            </a:r>
          </a:p>
          <a:p>
            <a:pPr algn="ctr"/>
            <a:r>
              <a:rPr lang="fr-FR" b="1" dirty="0" smtClean="0">
                <a:latin typeface="Kartika" panose="02020503030404060203" pitchFamily="18" charset="0"/>
                <a:cs typeface="Kartika" panose="02020503030404060203" pitchFamily="18" charset="0"/>
              </a:rPr>
              <a:t>Demandez un devis</a:t>
            </a:r>
          </a:p>
          <a:p>
            <a:pPr algn="ctr"/>
            <a:r>
              <a:rPr lang="fr-FR" b="1" dirty="0" smtClean="0">
                <a:latin typeface="Kartika" panose="02020503030404060203" pitchFamily="18" charset="0"/>
                <a:cs typeface="Kartika" panose="02020503030404060203" pitchFamily="18" charset="0"/>
              </a:rPr>
              <a:t>Faites appel à nos formateurs</a:t>
            </a:r>
          </a:p>
          <a:p>
            <a:pPr algn="ctr"/>
            <a:endParaRPr lang="fr-FR" dirty="0"/>
          </a:p>
          <a:p>
            <a:pPr algn="ctr"/>
            <a:r>
              <a:rPr lang="fr-FR" b="1" dirty="0" smtClean="0">
                <a:solidFill>
                  <a:srgbClr val="0085B0"/>
                </a:solidFill>
                <a:latin typeface="Kartika" panose="02020503030404060203" pitchFamily="18" charset="0"/>
                <a:cs typeface="Kartika" panose="02020503030404060203" pitchFamily="18" charset="0"/>
              </a:rPr>
              <a:t>09 73 67 35 45</a:t>
            </a:r>
            <a:r>
              <a:rPr lang="fr-FR" b="1" dirty="0">
                <a:solidFill>
                  <a:srgbClr val="0085B0"/>
                </a:solidFill>
                <a:latin typeface="Kartika" panose="02020503030404060203" pitchFamily="18" charset="0"/>
                <a:cs typeface="Kartika" panose="02020503030404060203" pitchFamily="18" charset="0"/>
              </a:rPr>
              <a:t> </a:t>
            </a:r>
            <a:r>
              <a:rPr lang="fr-FR" b="1" dirty="0" smtClean="0">
                <a:solidFill>
                  <a:srgbClr val="0085B0"/>
                </a:solidFill>
                <a:latin typeface="Kartika" panose="02020503030404060203" pitchFamily="18" charset="0"/>
                <a:cs typeface="Kartika" panose="02020503030404060203" pitchFamily="18" charset="0"/>
              </a:rPr>
              <a:t>ou contact@sophrokhepri.fr</a:t>
            </a:r>
          </a:p>
          <a:p>
            <a:pPr algn="ctr"/>
            <a:endParaRPr lang="fr-FR" b="1" dirty="0" smtClean="0">
              <a:solidFill>
                <a:srgbClr val="0085B0"/>
              </a:solidFill>
              <a:latin typeface="Kartika" panose="02020503030404060203" pitchFamily="18" charset="0"/>
              <a:cs typeface="Kartika" panose="02020503030404060203" pitchFamily="18" charset="0"/>
            </a:endParaRPr>
          </a:p>
          <a:p>
            <a:pPr algn="ctr"/>
            <a:r>
              <a:rPr lang="fr-FR" b="1" dirty="0" smtClean="0">
                <a:solidFill>
                  <a:srgbClr val="0085B0"/>
                </a:solidFill>
                <a:latin typeface="Kartika" panose="02020503030404060203" pitchFamily="18" charset="0"/>
                <a:cs typeface="Kartika" panose="02020503030404060203" pitchFamily="18" charset="0"/>
              </a:rPr>
              <a:t>www.sophrokhepri.fr</a:t>
            </a:r>
          </a:p>
          <a:p>
            <a:endParaRPr lang="fr-FR" sz="1200" dirty="0" smtClean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11220" y="4848894"/>
            <a:ext cx="1569411" cy="1199828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451418" y="6523161"/>
            <a:ext cx="6928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09 73 67 35 45 - </a:t>
            </a:r>
            <a:r>
              <a:rPr lang="fr-FR" sz="1200" b="1" u="sng" dirty="0" smtClean="0">
                <a:solidFill>
                  <a:srgbClr val="0085B0"/>
                </a:solidFill>
              </a:rPr>
              <a:t>contact@sophrokhepri.fr</a:t>
            </a:r>
            <a:r>
              <a:rPr lang="fr-FR" sz="1200" b="1" dirty="0" smtClean="0">
                <a:solidFill>
                  <a:srgbClr val="0085B0"/>
                </a:solidFill>
              </a:rPr>
              <a:t> </a:t>
            </a:r>
            <a:r>
              <a:rPr lang="fr-FR" sz="1200" b="1" dirty="0" smtClean="0"/>
              <a:t> - </a:t>
            </a:r>
            <a:r>
              <a:rPr lang="fr-FR" sz="1200" dirty="0"/>
              <a:t>En face de la gare de Nogent le </a:t>
            </a:r>
            <a:r>
              <a:rPr lang="fr-FR" sz="1200" dirty="0" smtClean="0"/>
              <a:t>Perreux</a:t>
            </a:r>
            <a:endParaRPr lang="fr-FR" sz="1200" b="1" dirty="0" smtClean="0"/>
          </a:p>
          <a:p>
            <a:pPr algn="ctr"/>
            <a:r>
              <a:rPr lang="fr-FR" sz="1200" dirty="0" smtClean="0"/>
              <a:t>188 </a:t>
            </a:r>
            <a:r>
              <a:rPr lang="fr-FR" sz="1200" dirty="0"/>
              <a:t>Grande Rue Charles de </a:t>
            </a:r>
            <a:r>
              <a:rPr lang="fr-FR" sz="1200" dirty="0" smtClean="0"/>
              <a:t>Gaulle 94130 Nogent-sur-Marne</a:t>
            </a:r>
            <a:endParaRPr lang="fr-FR" sz="1200" dirty="0"/>
          </a:p>
        </p:txBody>
      </p:sp>
      <p:pic>
        <p:nvPicPr>
          <p:cNvPr id="10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04" y="216074"/>
            <a:ext cx="2511638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 10" descr="C:\Users\Dell\Dropbox\Sophrokhépri\site web\Textes Site\textes V2 SIMPLEBO\Logo-charte Sophrokhepri-juillet\sophrocouleurs\logoOrange.png"/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6732959" y="5940710"/>
            <a:ext cx="576064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7366" y="4848893"/>
            <a:ext cx="1548374" cy="1199829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61253" y="3180099"/>
            <a:ext cx="1496624" cy="1212439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48783" y="1872258"/>
            <a:ext cx="1524638" cy="1173821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232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2758</TotalTime>
  <Words>145</Words>
  <Application>Microsoft Office PowerPoint</Application>
  <PresentationFormat>Personnalisé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Kartika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stagiaire</cp:lastModifiedBy>
  <cp:revision>125</cp:revision>
  <cp:lastPrinted>2015-08-13T10:27:02Z</cp:lastPrinted>
  <dcterms:created xsi:type="dcterms:W3CDTF">2015-06-22T10:33:01Z</dcterms:created>
  <dcterms:modified xsi:type="dcterms:W3CDTF">2016-04-29T12:41:28Z</dcterms:modified>
</cp:coreProperties>
</file>