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05613" cy="99393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1" autoAdjust="0"/>
    <p:restoredTop sz="94660"/>
  </p:normalViewPr>
  <p:slideViewPr>
    <p:cSldViewPr snapToGrid="0">
      <p:cViewPr>
        <p:scale>
          <a:sx n="100" d="100"/>
          <a:sy n="100" d="100"/>
        </p:scale>
        <p:origin x="-72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DBC5BD-1947-4E0E-922F-B568650FAA2B}" type="doc">
      <dgm:prSet loTypeId="urn:microsoft.com/office/officeart/2005/8/layout/cycle5" loCatId="cycle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fr-FR"/>
        </a:p>
      </dgm:t>
    </dgm:pt>
    <dgm:pt modelId="{609E440A-B1CB-4490-9526-D6B555B7C717}">
      <dgm:prSet phldrT="[Texte]" custT="1"/>
      <dgm:spPr/>
      <dgm:t>
        <a:bodyPr/>
        <a:lstStyle/>
        <a:p>
          <a:r>
            <a:rPr lang="fr-FR" sz="1400" dirty="0" smtClean="0"/>
            <a:t>Président directeur général</a:t>
          </a:r>
        </a:p>
        <a:p>
          <a:r>
            <a:rPr lang="fr-FR" sz="1400" dirty="0" smtClean="0"/>
            <a:t>Evelyne Revellat</a:t>
          </a:r>
        </a:p>
        <a:p>
          <a:r>
            <a:rPr lang="fr-FR" sz="1400" dirty="0" smtClean="0"/>
            <a:t>1/06/15 </a:t>
          </a:r>
          <a:endParaRPr lang="fr-FR" sz="1400" dirty="0"/>
        </a:p>
      </dgm:t>
    </dgm:pt>
    <dgm:pt modelId="{2DAF0E15-844B-4D4C-8777-BCEDBE99B05A}" type="parTrans" cxnId="{119FFBEF-DD91-4430-9C3C-5475ED639E28}">
      <dgm:prSet/>
      <dgm:spPr/>
      <dgm:t>
        <a:bodyPr/>
        <a:lstStyle/>
        <a:p>
          <a:endParaRPr lang="fr-FR"/>
        </a:p>
      </dgm:t>
    </dgm:pt>
    <dgm:pt modelId="{FF65A26F-036A-4719-BF5C-AEEB876B3786}" type="sibTrans" cxnId="{119FFBEF-DD91-4430-9C3C-5475ED639E28}">
      <dgm:prSet/>
      <dgm:spPr/>
      <dgm:t>
        <a:bodyPr/>
        <a:lstStyle/>
        <a:p>
          <a:endParaRPr lang="fr-FR"/>
        </a:p>
      </dgm:t>
    </dgm:pt>
    <dgm:pt modelId="{5FC6366B-819C-442A-977B-8FF16AE95AC0}">
      <dgm:prSet phldrT="[Texte]" custT="1"/>
      <dgm:spPr/>
      <dgm:t>
        <a:bodyPr/>
        <a:lstStyle/>
        <a:p>
          <a:r>
            <a:rPr lang="fr-FR" sz="1400" dirty="0" smtClean="0"/>
            <a:t>Chargé de mission SQVT</a:t>
          </a:r>
        </a:p>
        <a:p>
          <a:r>
            <a:rPr lang="fr-FR" sz="1400" dirty="0" smtClean="0"/>
            <a:t>Graziella Zonnekynd</a:t>
          </a:r>
        </a:p>
        <a:p>
          <a:r>
            <a:rPr lang="fr-FR" sz="1400" dirty="0" smtClean="0"/>
            <a:t>Stagiaire</a:t>
          </a:r>
        </a:p>
        <a:p>
          <a:r>
            <a:rPr lang="fr-FR" sz="1400" dirty="0" smtClean="0"/>
            <a:t>1/04/17</a:t>
          </a:r>
          <a:endParaRPr lang="fr-FR" sz="1400" dirty="0"/>
        </a:p>
      </dgm:t>
    </dgm:pt>
    <dgm:pt modelId="{AD64F032-9301-4DB8-B6D9-4F9AEB177AA8}" type="parTrans" cxnId="{DA977EFF-9F49-40BA-A0B4-B71092704E9C}">
      <dgm:prSet/>
      <dgm:spPr/>
      <dgm:t>
        <a:bodyPr/>
        <a:lstStyle/>
        <a:p>
          <a:endParaRPr lang="fr-FR"/>
        </a:p>
      </dgm:t>
    </dgm:pt>
    <dgm:pt modelId="{7847B919-F7EF-4987-B60A-E8A32B456B5B}" type="sibTrans" cxnId="{DA977EFF-9F49-40BA-A0B4-B71092704E9C}">
      <dgm:prSet/>
      <dgm:spPr/>
      <dgm:t>
        <a:bodyPr/>
        <a:lstStyle/>
        <a:p>
          <a:endParaRPr lang="fr-FR"/>
        </a:p>
      </dgm:t>
    </dgm:pt>
    <dgm:pt modelId="{D5DD46A3-4B4C-4277-A560-D60BA53EBDA0}">
      <dgm:prSet phldrT="[Texte]" custT="1"/>
      <dgm:spPr/>
      <dgm:t>
        <a:bodyPr/>
        <a:lstStyle/>
        <a:p>
          <a:r>
            <a:rPr lang="fr-FR" sz="1400" dirty="0" smtClean="0"/>
            <a:t>Assistant commercial</a:t>
          </a:r>
        </a:p>
        <a:p>
          <a:r>
            <a:rPr lang="fr-FR" sz="1400" dirty="0" err="1" smtClean="0"/>
            <a:t>Dranvinsingh</a:t>
          </a:r>
          <a:r>
            <a:rPr lang="fr-FR" sz="1400" dirty="0" smtClean="0"/>
            <a:t> </a:t>
          </a:r>
          <a:r>
            <a:rPr lang="fr-FR" sz="1400" dirty="0" err="1" smtClean="0"/>
            <a:t>Balgobin</a:t>
          </a:r>
          <a:endParaRPr lang="fr-FR" sz="1400" dirty="0" smtClean="0"/>
        </a:p>
        <a:p>
          <a:r>
            <a:rPr lang="fr-FR" sz="1400" dirty="0" smtClean="0"/>
            <a:t>1/09/15</a:t>
          </a:r>
        </a:p>
        <a:p>
          <a:r>
            <a:rPr lang="fr-FR" sz="1400" dirty="0" err="1" smtClean="0"/>
            <a:t>Proifessionnalisaytion</a:t>
          </a:r>
          <a:endParaRPr lang="fr-FR" sz="1400" dirty="0" smtClean="0"/>
        </a:p>
        <a:p>
          <a:endParaRPr lang="fr-FR" sz="1400" dirty="0" smtClean="0"/>
        </a:p>
      </dgm:t>
    </dgm:pt>
    <dgm:pt modelId="{0DD88539-604B-45F0-8E45-59B25E0CDE1D}" type="parTrans" cxnId="{C629BD52-DEB1-4DAD-8590-C4948A497DDE}">
      <dgm:prSet/>
      <dgm:spPr/>
      <dgm:t>
        <a:bodyPr/>
        <a:lstStyle/>
        <a:p>
          <a:endParaRPr lang="fr-FR"/>
        </a:p>
      </dgm:t>
    </dgm:pt>
    <dgm:pt modelId="{BAD1BFAA-7E1E-4650-B7A0-D4F48F39B53C}" type="sibTrans" cxnId="{C629BD52-DEB1-4DAD-8590-C4948A497DDE}">
      <dgm:prSet/>
      <dgm:spPr/>
      <dgm:t>
        <a:bodyPr/>
        <a:lstStyle/>
        <a:p>
          <a:endParaRPr lang="fr-FR"/>
        </a:p>
      </dgm:t>
    </dgm:pt>
    <dgm:pt modelId="{86855F93-174D-47A1-A29F-68382A8C7A0B}">
      <dgm:prSet phldrT="[Texte]" custT="1"/>
      <dgm:spPr/>
      <dgm:t>
        <a:bodyPr/>
        <a:lstStyle/>
        <a:p>
          <a:r>
            <a:rPr lang="fr-FR" sz="1400" dirty="0" smtClean="0"/>
            <a:t>Chargé de projet marketing</a:t>
          </a:r>
        </a:p>
        <a:p>
          <a:r>
            <a:rPr lang="fr-FR" sz="1400" dirty="0" smtClean="0"/>
            <a:t>Flavien Revellat</a:t>
          </a:r>
        </a:p>
        <a:p>
          <a:r>
            <a:rPr lang="fr-FR" sz="1400" dirty="0" smtClean="0"/>
            <a:t>Stagiaire IGS </a:t>
          </a:r>
        </a:p>
        <a:p>
          <a:r>
            <a:rPr lang="fr-FR" sz="1400" dirty="0" smtClean="0"/>
            <a:t>Début 2018</a:t>
          </a:r>
          <a:endParaRPr lang="fr-FR" sz="1400" dirty="0"/>
        </a:p>
      </dgm:t>
    </dgm:pt>
    <dgm:pt modelId="{C58A7A29-C3B6-4B8A-9E5E-8F0A1A285AF7}" type="parTrans" cxnId="{051FFD34-C00C-4840-B0F3-93C6B687F7C2}">
      <dgm:prSet/>
      <dgm:spPr/>
      <dgm:t>
        <a:bodyPr/>
        <a:lstStyle/>
        <a:p>
          <a:endParaRPr lang="fr-FR"/>
        </a:p>
      </dgm:t>
    </dgm:pt>
    <dgm:pt modelId="{CC7991CF-E3C1-4C12-AC2F-A87372C765C2}" type="sibTrans" cxnId="{051FFD34-C00C-4840-B0F3-93C6B687F7C2}">
      <dgm:prSet/>
      <dgm:spPr/>
      <dgm:t>
        <a:bodyPr/>
        <a:lstStyle/>
        <a:p>
          <a:endParaRPr lang="fr-FR"/>
        </a:p>
      </dgm:t>
    </dgm:pt>
    <dgm:pt modelId="{4817AD71-BD62-4DED-9089-DD259465DFF5}">
      <dgm:prSet phldrT="[Texte]" custT="1"/>
      <dgm:spPr/>
      <dgm:t>
        <a:bodyPr/>
        <a:lstStyle/>
        <a:p>
          <a:r>
            <a:rPr lang="fr-FR" sz="1400" dirty="0" smtClean="0"/>
            <a:t>Responsable Informatique</a:t>
          </a:r>
        </a:p>
        <a:p>
          <a:r>
            <a:rPr lang="fr-FR" sz="1400" dirty="0" smtClean="0"/>
            <a:t>Philippe Revellat</a:t>
          </a:r>
        </a:p>
        <a:p>
          <a:r>
            <a:rPr lang="fr-FR" sz="1400" dirty="0" smtClean="0"/>
            <a:t>2020</a:t>
          </a:r>
          <a:endParaRPr lang="fr-FR" sz="1400" dirty="0"/>
        </a:p>
      </dgm:t>
    </dgm:pt>
    <dgm:pt modelId="{1C7A86B7-DE96-4015-A250-968144A7FFBA}" type="parTrans" cxnId="{2CFF75DA-44D0-4FF5-B854-6CFE74EF807E}">
      <dgm:prSet/>
      <dgm:spPr/>
      <dgm:t>
        <a:bodyPr/>
        <a:lstStyle/>
        <a:p>
          <a:endParaRPr lang="fr-FR"/>
        </a:p>
      </dgm:t>
    </dgm:pt>
    <dgm:pt modelId="{6A2F0D71-50C0-41A8-9910-E43DB2C8CEB7}" type="sibTrans" cxnId="{2CFF75DA-44D0-4FF5-B854-6CFE74EF807E}">
      <dgm:prSet/>
      <dgm:spPr/>
      <dgm:t>
        <a:bodyPr/>
        <a:lstStyle/>
        <a:p>
          <a:endParaRPr lang="fr-FR"/>
        </a:p>
      </dgm:t>
    </dgm:pt>
    <dgm:pt modelId="{2DC415D6-E9B5-4AF3-B58A-5D651226B396}">
      <dgm:prSet custT="1"/>
      <dgm:spPr/>
      <dgm:t>
        <a:bodyPr/>
        <a:lstStyle/>
        <a:p>
          <a:r>
            <a:rPr lang="fr-FR" sz="1400" dirty="0" smtClean="0"/>
            <a:t>Assistante administrative</a:t>
          </a:r>
        </a:p>
        <a:p>
          <a:r>
            <a:rPr lang="fr-FR" sz="1400" dirty="0" smtClean="0"/>
            <a:t>To </a:t>
          </a:r>
          <a:r>
            <a:rPr lang="fr-FR" sz="1400" dirty="0" err="1" smtClean="0"/>
            <a:t>be</a:t>
          </a:r>
          <a:r>
            <a:rPr lang="fr-FR" sz="1400" dirty="0" smtClean="0"/>
            <a:t> A</a:t>
          </a:r>
        </a:p>
        <a:p>
          <a:r>
            <a:rPr lang="fr-FR" sz="1400" dirty="0" smtClean="0"/>
            <a:t>2019</a:t>
          </a:r>
          <a:endParaRPr lang="fr-FR" sz="1400" dirty="0"/>
        </a:p>
      </dgm:t>
    </dgm:pt>
    <dgm:pt modelId="{959E8048-0163-4140-85B7-956F2038EDD1}" type="parTrans" cxnId="{F7F0D5CA-7052-4A34-904D-0592FB9E31F6}">
      <dgm:prSet/>
      <dgm:spPr/>
      <dgm:t>
        <a:bodyPr/>
        <a:lstStyle/>
        <a:p>
          <a:endParaRPr lang="fr-FR"/>
        </a:p>
      </dgm:t>
    </dgm:pt>
    <dgm:pt modelId="{2AE0121A-9AF6-429F-AA21-66850C82D688}" type="sibTrans" cxnId="{F7F0D5CA-7052-4A34-904D-0592FB9E31F6}">
      <dgm:prSet/>
      <dgm:spPr/>
      <dgm:t>
        <a:bodyPr/>
        <a:lstStyle/>
        <a:p>
          <a:endParaRPr lang="fr-FR"/>
        </a:p>
      </dgm:t>
    </dgm:pt>
    <dgm:pt modelId="{3B992324-7AC0-4838-92C9-8E7EDD7E67AC}" type="pres">
      <dgm:prSet presAssocID="{BDDBC5BD-1947-4E0E-922F-B568650FAA2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0111253-2A3B-4D18-876B-393A4210D6E8}" type="pres">
      <dgm:prSet presAssocID="{609E440A-B1CB-4490-9526-D6B555B7C717}" presName="node" presStyleLbl="node1" presStyleIdx="0" presStyleCnt="6" custScaleX="129511" custScaleY="13295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9818C5-88E8-412A-8C47-9FA50621DB8D}" type="pres">
      <dgm:prSet presAssocID="{609E440A-B1CB-4490-9526-D6B555B7C717}" presName="spNode" presStyleCnt="0"/>
      <dgm:spPr/>
      <dgm:t>
        <a:bodyPr/>
        <a:lstStyle/>
        <a:p>
          <a:endParaRPr lang="fr-FR"/>
        </a:p>
      </dgm:t>
    </dgm:pt>
    <dgm:pt modelId="{7B06A13C-687E-433F-901A-AB6BD16A215B}" type="pres">
      <dgm:prSet presAssocID="{FF65A26F-036A-4719-BF5C-AEEB876B3786}" presName="sibTrans" presStyleLbl="sibTrans1D1" presStyleIdx="0" presStyleCnt="6"/>
      <dgm:spPr/>
      <dgm:t>
        <a:bodyPr/>
        <a:lstStyle/>
        <a:p>
          <a:endParaRPr lang="fr-FR"/>
        </a:p>
      </dgm:t>
    </dgm:pt>
    <dgm:pt modelId="{33A262FF-A9E9-48D0-83B0-D819D0D5F6B3}" type="pres">
      <dgm:prSet presAssocID="{5FC6366B-819C-442A-977B-8FF16AE95AC0}" presName="node" presStyleLbl="node1" presStyleIdx="1" presStyleCnt="6" custScaleX="129511" custScaleY="13295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E35B18-18B1-4B3A-9934-FC4BEB87136E}" type="pres">
      <dgm:prSet presAssocID="{5FC6366B-819C-442A-977B-8FF16AE95AC0}" presName="spNode" presStyleCnt="0"/>
      <dgm:spPr/>
      <dgm:t>
        <a:bodyPr/>
        <a:lstStyle/>
        <a:p>
          <a:endParaRPr lang="fr-FR"/>
        </a:p>
      </dgm:t>
    </dgm:pt>
    <dgm:pt modelId="{524F6472-BA01-4D8E-A481-3FE95F468DFC}" type="pres">
      <dgm:prSet presAssocID="{7847B919-F7EF-4987-B60A-E8A32B456B5B}" presName="sibTrans" presStyleLbl="sibTrans1D1" presStyleIdx="1" presStyleCnt="6"/>
      <dgm:spPr/>
      <dgm:t>
        <a:bodyPr/>
        <a:lstStyle/>
        <a:p>
          <a:endParaRPr lang="fr-FR"/>
        </a:p>
      </dgm:t>
    </dgm:pt>
    <dgm:pt modelId="{D229D05C-E8C0-4A7F-AC26-E883AE0572D1}" type="pres">
      <dgm:prSet presAssocID="{2DC415D6-E9B5-4AF3-B58A-5D651226B396}" presName="node" presStyleLbl="node1" presStyleIdx="2" presStyleCnt="6" custScaleX="129511" custScaleY="13295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A9FD98-BC61-4442-9014-78D2C7653B63}" type="pres">
      <dgm:prSet presAssocID="{2DC415D6-E9B5-4AF3-B58A-5D651226B396}" presName="spNode" presStyleCnt="0"/>
      <dgm:spPr/>
      <dgm:t>
        <a:bodyPr/>
        <a:lstStyle/>
        <a:p>
          <a:endParaRPr lang="fr-FR"/>
        </a:p>
      </dgm:t>
    </dgm:pt>
    <dgm:pt modelId="{3887BC53-CA63-4DE1-AFB0-ED8B7B5D5CD2}" type="pres">
      <dgm:prSet presAssocID="{2AE0121A-9AF6-429F-AA21-66850C82D688}" presName="sibTrans" presStyleLbl="sibTrans1D1" presStyleIdx="2" presStyleCnt="6"/>
      <dgm:spPr/>
      <dgm:t>
        <a:bodyPr/>
        <a:lstStyle/>
        <a:p>
          <a:endParaRPr lang="fr-FR"/>
        </a:p>
      </dgm:t>
    </dgm:pt>
    <dgm:pt modelId="{7DC33A6F-6156-4A96-AB73-70D26DDE00D8}" type="pres">
      <dgm:prSet presAssocID="{D5DD46A3-4B4C-4277-A560-D60BA53EBDA0}" presName="node" presStyleLbl="node1" presStyleIdx="3" presStyleCnt="6" custScaleX="129511" custScaleY="13295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7F5CFB7-F3E3-409D-B2C7-55C2DFAF6CDB}" type="pres">
      <dgm:prSet presAssocID="{D5DD46A3-4B4C-4277-A560-D60BA53EBDA0}" presName="spNode" presStyleCnt="0"/>
      <dgm:spPr/>
      <dgm:t>
        <a:bodyPr/>
        <a:lstStyle/>
        <a:p>
          <a:endParaRPr lang="fr-FR"/>
        </a:p>
      </dgm:t>
    </dgm:pt>
    <dgm:pt modelId="{AE99C7DF-1391-45AE-A992-2CF6C17F2C22}" type="pres">
      <dgm:prSet presAssocID="{BAD1BFAA-7E1E-4650-B7A0-D4F48F39B53C}" presName="sibTrans" presStyleLbl="sibTrans1D1" presStyleIdx="3" presStyleCnt="6"/>
      <dgm:spPr/>
      <dgm:t>
        <a:bodyPr/>
        <a:lstStyle/>
        <a:p>
          <a:endParaRPr lang="fr-FR"/>
        </a:p>
      </dgm:t>
    </dgm:pt>
    <dgm:pt modelId="{C0E3E648-4C02-446C-92BF-6D2337C72240}" type="pres">
      <dgm:prSet presAssocID="{86855F93-174D-47A1-A29F-68382A8C7A0B}" presName="node" presStyleLbl="node1" presStyleIdx="4" presStyleCnt="6" custScaleX="129511" custScaleY="13295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8925E7E-CF9C-48E4-93F4-911BE1965525}" type="pres">
      <dgm:prSet presAssocID="{86855F93-174D-47A1-A29F-68382A8C7A0B}" presName="spNode" presStyleCnt="0"/>
      <dgm:spPr/>
      <dgm:t>
        <a:bodyPr/>
        <a:lstStyle/>
        <a:p>
          <a:endParaRPr lang="fr-FR"/>
        </a:p>
      </dgm:t>
    </dgm:pt>
    <dgm:pt modelId="{875205FC-5DD5-42C6-96DC-D39D22F98393}" type="pres">
      <dgm:prSet presAssocID="{CC7991CF-E3C1-4C12-AC2F-A87372C765C2}" presName="sibTrans" presStyleLbl="sibTrans1D1" presStyleIdx="4" presStyleCnt="6"/>
      <dgm:spPr/>
      <dgm:t>
        <a:bodyPr/>
        <a:lstStyle/>
        <a:p>
          <a:endParaRPr lang="fr-FR"/>
        </a:p>
      </dgm:t>
    </dgm:pt>
    <dgm:pt modelId="{B726A922-DA4F-48B8-BB4D-79D5E9DC44A4}" type="pres">
      <dgm:prSet presAssocID="{4817AD71-BD62-4DED-9089-DD259465DFF5}" presName="node" presStyleLbl="node1" presStyleIdx="5" presStyleCnt="6" custScaleX="129511" custScaleY="13295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E76B43-B839-43AE-B71F-4C6900D1BA27}" type="pres">
      <dgm:prSet presAssocID="{4817AD71-BD62-4DED-9089-DD259465DFF5}" presName="spNode" presStyleCnt="0"/>
      <dgm:spPr/>
      <dgm:t>
        <a:bodyPr/>
        <a:lstStyle/>
        <a:p>
          <a:endParaRPr lang="fr-FR"/>
        </a:p>
      </dgm:t>
    </dgm:pt>
    <dgm:pt modelId="{8DC6DD63-3511-489D-847B-CB71146D3F64}" type="pres">
      <dgm:prSet presAssocID="{6A2F0D71-50C0-41A8-9910-E43DB2C8CEB7}" presName="sibTrans" presStyleLbl="sibTrans1D1" presStyleIdx="5" presStyleCnt="6"/>
      <dgm:spPr/>
      <dgm:t>
        <a:bodyPr/>
        <a:lstStyle/>
        <a:p>
          <a:endParaRPr lang="fr-FR"/>
        </a:p>
      </dgm:t>
    </dgm:pt>
  </dgm:ptLst>
  <dgm:cxnLst>
    <dgm:cxn modelId="{C629BD52-DEB1-4DAD-8590-C4948A497DDE}" srcId="{BDDBC5BD-1947-4E0E-922F-B568650FAA2B}" destId="{D5DD46A3-4B4C-4277-A560-D60BA53EBDA0}" srcOrd="3" destOrd="0" parTransId="{0DD88539-604B-45F0-8E45-59B25E0CDE1D}" sibTransId="{BAD1BFAA-7E1E-4650-B7A0-D4F48F39B53C}"/>
    <dgm:cxn modelId="{4756BA55-4817-44C4-80ED-4FA30E1DC87F}" type="presOf" srcId="{7847B919-F7EF-4987-B60A-E8A32B456B5B}" destId="{524F6472-BA01-4D8E-A481-3FE95F468DFC}" srcOrd="0" destOrd="0" presId="urn:microsoft.com/office/officeart/2005/8/layout/cycle5"/>
    <dgm:cxn modelId="{F7F0D5CA-7052-4A34-904D-0592FB9E31F6}" srcId="{BDDBC5BD-1947-4E0E-922F-B568650FAA2B}" destId="{2DC415D6-E9B5-4AF3-B58A-5D651226B396}" srcOrd="2" destOrd="0" parTransId="{959E8048-0163-4140-85B7-956F2038EDD1}" sibTransId="{2AE0121A-9AF6-429F-AA21-66850C82D688}"/>
    <dgm:cxn modelId="{2CFF75DA-44D0-4FF5-B854-6CFE74EF807E}" srcId="{BDDBC5BD-1947-4E0E-922F-B568650FAA2B}" destId="{4817AD71-BD62-4DED-9089-DD259465DFF5}" srcOrd="5" destOrd="0" parTransId="{1C7A86B7-DE96-4015-A250-968144A7FFBA}" sibTransId="{6A2F0D71-50C0-41A8-9910-E43DB2C8CEB7}"/>
    <dgm:cxn modelId="{804F2161-7EC5-4510-8E54-6F1DE1AD5068}" type="presOf" srcId="{CC7991CF-E3C1-4C12-AC2F-A87372C765C2}" destId="{875205FC-5DD5-42C6-96DC-D39D22F98393}" srcOrd="0" destOrd="0" presId="urn:microsoft.com/office/officeart/2005/8/layout/cycle5"/>
    <dgm:cxn modelId="{0D0B6EA2-7AE5-46D5-89CC-C4C8E38A2932}" type="presOf" srcId="{FF65A26F-036A-4719-BF5C-AEEB876B3786}" destId="{7B06A13C-687E-433F-901A-AB6BD16A215B}" srcOrd="0" destOrd="0" presId="urn:microsoft.com/office/officeart/2005/8/layout/cycle5"/>
    <dgm:cxn modelId="{23584E64-3080-40E1-BF39-D6B230487694}" type="presOf" srcId="{BDDBC5BD-1947-4E0E-922F-B568650FAA2B}" destId="{3B992324-7AC0-4838-92C9-8E7EDD7E67AC}" srcOrd="0" destOrd="0" presId="urn:microsoft.com/office/officeart/2005/8/layout/cycle5"/>
    <dgm:cxn modelId="{051FFD34-C00C-4840-B0F3-93C6B687F7C2}" srcId="{BDDBC5BD-1947-4E0E-922F-B568650FAA2B}" destId="{86855F93-174D-47A1-A29F-68382A8C7A0B}" srcOrd="4" destOrd="0" parTransId="{C58A7A29-C3B6-4B8A-9E5E-8F0A1A285AF7}" sibTransId="{CC7991CF-E3C1-4C12-AC2F-A87372C765C2}"/>
    <dgm:cxn modelId="{8701F0F0-1DF5-4C84-BAEC-D7AC2654AEB9}" type="presOf" srcId="{86855F93-174D-47A1-A29F-68382A8C7A0B}" destId="{C0E3E648-4C02-446C-92BF-6D2337C72240}" srcOrd="0" destOrd="0" presId="urn:microsoft.com/office/officeart/2005/8/layout/cycle5"/>
    <dgm:cxn modelId="{229B4B4D-41BB-4E98-BDD2-7A56206D2020}" type="presOf" srcId="{2AE0121A-9AF6-429F-AA21-66850C82D688}" destId="{3887BC53-CA63-4DE1-AFB0-ED8B7B5D5CD2}" srcOrd="0" destOrd="0" presId="urn:microsoft.com/office/officeart/2005/8/layout/cycle5"/>
    <dgm:cxn modelId="{2E6A3570-23E6-44FF-8E5A-8BE72C80B486}" type="presOf" srcId="{6A2F0D71-50C0-41A8-9910-E43DB2C8CEB7}" destId="{8DC6DD63-3511-489D-847B-CB71146D3F64}" srcOrd="0" destOrd="0" presId="urn:microsoft.com/office/officeart/2005/8/layout/cycle5"/>
    <dgm:cxn modelId="{26F0DD40-4DCD-441B-855B-279FC9438428}" type="presOf" srcId="{BAD1BFAA-7E1E-4650-B7A0-D4F48F39B53C}" destId="{AE99C7DF-1391-45AE-A992-2CF6C17F2C22}" srcOrd="0" destOrd="0" presId="urn:microsoft.com/office/officeart/2005/8/layout/cycle5"/>
    <dgm:cxn modelId="{119FFBEF-DD91-4430-9C3C-5475ED639E28}" srcId="{BDDBC5BD-1947-4E0E-922F-B568650FAA2B}" destId="{609E440A-B1CB-4490-9526-D6B555B7C717}" srcOrd="0" destOrd="0" parTransId="{2DAF0E15-844B-4D4C-8777-BCEDBE99B05A}" sibTransId="{FF65A26F-036A-4719-BF5C-AEEB876B3786}"/>
    <dgm:cxn modelId="{DA977EFF-9F49-40BA-A0B4-B71092704E9C}" srcId="{BDDBC5BD-1947-4E0E-922F-B568650FAA2B}" destId="{5FC6366B-819C-442A-977B-8FF16AE95AC0}" srcOrd="1" destOrd="0" parTransId="{AD64F032-9301-4DB8-B6D9-4F9AEB177AA8}" sibTransId="{7847B919-F7EF-4987-B60A-E8A32B456B5B}"/>
    <dgm:cxn modelId="{02D424D3-2222-457C-A460-9BB34A580B6A}" type="presOf" srcId="{609E440A-B1CB-4490-9526-D6B555B7C717}" destId="{00111253-2A3B-4D18-876B-393A4210D6E8}" srcOrd="0" destOrd="0" presId="urn:microsoft.com/office/officeart/2005/8/layout/cycle5"/>
    <dgm:cxn modelId="{CAA58C97-29C6-403B-BB18-718D69FC580F}" type="presOf" srcId="{2DC415D6-E9B5-4AF3-B58A-5D651226B396}" destId="{D229D05C-E8C0-4A7F-AC26-E883AE0572D1}" srcOrd="0" destOrd="0" presId="urn:microsoft.com/office/officeart/2005/8/layout/cycle5"/>
    <dgm:cxn modelId="{46DD97E7-D8E1-4A34-94EE-0A9F51FCE755}" type="presOf" srcId="{D5DD46A3-4B4C-4277-A560-D60BA53EBDA0}" destId="{7DC33A6F-6156-4A96-AB73-70D26DDE00D8}" srcOrd="0" destOrd="0" presId="urn:microsoft.com/office/officeart/2005/8/layout/cycle5"/>
    <dgm:cxn modelId="{C6C0F8BD-813B-4052-968B-87BF34254E1B}" type="presOf" srcId="{5FC6366B-819C-442A-977B-8FF16AE95AC0}" destId="{33A262FF-A9E9-48D0-83B0-D819D0D5F6B3}" srcOrd="0" destOrd="0" presId="urn:microsoft.com/office/officeart/2005/8/layout/cycle5"/>
    <dgm:cxn modelId="{EA351D25-CE48-4686-9408-42118F0D5452}" type="presOf" srcId="{4817AD71-BD62-4DED-9089-DD259465DFF5}" destId="{B726A922-DA4F-48B8-BB4D-79D5E9DC44A4}" srcOrd="0" destOrd="0" presId="urn:microsoft.com/office/officeart/2005/8/layout/cycle5"/>
    <dgm:cxn modelId="{89ED2183-0349-4369-8DA1-B044CDA5C184}" type="presParOf" srcId="{3B992324-7AC0-4838-92C9-8E7EDD7E67AC}" destId="{00111253-2A3B-4D18-876B-393A4210D6E8}" srcOrd="0" destOrd="0" presId="urn:microsoft.com/office/officeart/2005/8/layout/cycle5"/>
    <dgm:cxn modelId="{C1A2E107-B918-4598-A41E-D0ECE4826B94}" type="presParOf" srcId="{3B992324-7AC0-4838-92C9-8E7EDD7E67AC}" destId="{079818C5-88E8-412A-8C47-9FA50621DB8D}" srcOrd="1" destOrd="0" presId="urn:microsoft.com/office/officeart/2005/8/layout/cycle5"/>
    <dgm:cxn modelId="{210ABBBC-32BF-4408-A49D-E97553D18147}" type="presParOf" srcId="{3B992324-7AC0-4838-92C9-8E7EDD7E67AC}" destId="{7B06A13C-687E-433F-901A-AB6BD16A215B}" srcOrd="2" destOrd="0" presId="urn:microsoft.com/office/officeart/2005/8/layout/cycle5"/>
    <dgm:cxn modelId="{E9623EAB-4D1D-4FF5-BC84-47AC4A7792CA}" type="presParOf" srcId="{3B992324-7AC0-4838-92C9-8E7EDD7E67AC}" destId="{33A262FF-A9E9-48D0-83B0-D819D0D5F6B3}" srcOrd="3" destOrd="0" presId="urn:microsoft.com/office/officeart/2005/8/layout/cycle5"/>
    <dgm:cxn modelId="{E446215C-C569-4948-9A73-CCA2DE5FA915}" type="presParOf" srcId="{3B992324-7AC0-4838-92C9-8E7EDD7E67AC}" destId="{78E35B18-18B1-4B3A-9934-FC4BEB87136E}" srcOrd="4" destOrd="0" presId="urn:microsoft.com/office/officeart/2005/8/layout/cycle5"/>
    <dgm:cxn modelId="{DBECF741-E90E-4DE0-9F51-25476C52B4B2}" type="presParOf" srcId="{3B992324-7AC0-4838-92C9-8E7EDD7E67AC}" destId="{524F6472-BA01-4D8E-A481-3FE95F468DFC}" srcOrd="5" destOrd="0" presId="urn:microsoft.com/office/officeart/2005/8/layout/cycle5"/>
    <dgm:cxn modelId="{9FA8AA75-9802-4B7F-9254-7D6A69051355}" type="presParOf" srcId="{3B992324-7AC0-4838-92C9-8E7EDD7E67AC}" destId="{D229D05C-E8C0-4A7F-AC26-E883AE0572D1}" srcOrd="6" destOrd="0" presId="urn:microsoft.com/office/officeart/2005/8/layout/cycle5"/>
    <dgm:cxn modelId="{01AFD2FE-B49A-4639-A386-1156A4C9750C}" type="presParOf" srcId="{3B992324-7AC0-4838-92C9-8E7EDD7E67AC}" destId="{B0A9FD98-BC61-4442-9014-78D2C7653B63}" srcOrd="7" destOrd="0" presId="urn:microsoft.com/office/officeart/2005/8/layout/cycle5"/>
    <dgm:cxn modelId="{307EEA0E-5DA1-49AE-B3EB-F8D5A6769F56}" type="presParOf" srcId="{3B992324-7AC0-4838-92C9-8E7EDD7E67AC}" destId="{3887BC53-CA63-4DE1-AFB0-ED8B7B5D5CD2}" srcOrd="8" destOrd="0" presId="urn:microsoft.com/office/officeart/2005/8/layout/cycle5"/>
    <dgm:cxn modelId="{56C021BC-7577-4617-8F82-EF355445AD7C}" type="presParOf" srcId="{3B992324-7AC0-4838-92C9-8E7EDD7E67AC}" destId="{7DC33A6F-6156-4A96-AB73-70D26DDE00D8}" srcOrd="9" destOrd="0" presId="urn:microsoft.com/office/officeart/2005/8/layout/cycle5"/>
    <dgm:cxn modelId="{E4259A06-135E-4BC0-AF64-519B9FA0F6B7}" type="presParOf" srcId="{3B992324-7AC0-4838-92C9-8E7EDD7E67AC}" destId="{37F5CFB7-F3E3-409D-B2C7-55C2DFAF6CDB}" srcOrd="10" destOrd="0" presId="urn:microsoft.com/office/officeart/2005/8/layout/cycle5"/>
    <dgm:cxn modelId="{5F9E545B-E514-4026-ABE3-D4E6974A53C2}" type="presParOf" srcId="{3B992324-7AC0-4838-92C9-8E7EDD7E67AC}" destId="{AE99C7DF-1391-45AE-A992-2CF6C17F2C22}" srcOrd="11" destOrd="0" presId="urn:microsoft.com/office/officeart/2005/8/layout/cycle5"/>
    <dgm:cxn modelId="{4D9CE978-1CD3-4DB9-A155-996398B6236F}" type="presParOf" srcId="{3B992324-7AC0-4838-92C9-8E7EDD7E67AC}" destId="{C0E3E648-4C02-446C-92BF-6D2337C72240}" srcOrd="12" destOrd="0" presId="urn:microsoft.com/office/officeart/2005/8/layout/cycle5"/>
    <dgm:cxn modelId="{AB6A0488-B8C8-4518-A7A5-573F84A52D95}" type="presParOf" srcId="{3B992324-7AC0-4838-92C9-8E7EDD7E67AC}" destId="{08925E7E-CF9C-48E4-93F4-911BE1965525}" srcOrd="13" destOrd="0" presId="urn:microsoft.com/office/officeart/2005/8/layout/cycle5"/>
    <dgm:cxn modelId="{33A4C93A-3ABF-4E0D-8A9F-823F7ABF55ED}" type="presParOf" srcId="{3B992324-7AC0-4838-92C9-8E7EDD7E67AC}" destId="{875205FC-5DD5-42C6-96DC-D39D22F98393}" srcOrd="14" destOrd="0" presId="urn:microsoft.com/office/officeart/2005/8/layout/cycle5"/>
    <dgm:cxn modelId="{C45C7532-3D9B-4AB6-93F9-80F4B3D21D3B}" type="presParOf" srcId="{3B992324-7AC0-4838-92C9-8E7EDD7E67AC}" destId="{B726A922-DA4F-48B8-BB4D-79D5E9DC44A4}" srcOrd="15" destOrd="0" presId="urn:microsoft.com/office/officeart/2005/8/layout/cycle5"/>
    <dgm:cxn modelId="{080512F7-145A-4FBE-89CA-FD747634BA91}" type="presParOf" srcId="{3B992324-7AC0-4838-92C9-8E7EDD7E67AC}" destId="{F1E76B43-B839-43AE-B71F-4C6900D1BA27}" srcOrd="16" destOrd="0" presId="urn:microsoft.com/office/officeart/2005/8/layout/cycle5"/>
    <dgm:cxn modelId="{8BF98233-7763-4CB6-9FD9-BDFD9833A01A}" type="presParOf" srcId="{3B992324-7AC0-4838-92C9-8E7EDD7E67AC}" destId="{8DC6DD63-3511-489D-847B-CB71146D3F64}" srcOrd="17" destOrd="0" presId="urn:microsoft.com/office/officeart/2005/8/layout/cycle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B1E9B5-743B-448F-8EDA-EAF846E9DF05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171260D-AE27-4089-ABF9-500EFB1C5B70}">
      <dgm:prSet phldrT="[Texte]"/>
      <dgm:spPr/>
      <dgm:t>
        <a:bodyPr/>
        <a:lstStyle/>
        <a:p>
          <a:r>
            <a:rPr lang="fr-FR" dirty="0" smtClean="0"/>
            <a:t>Présidente Directeur Générale</a:t>
          </a:r>
          <a:endParaRPr lang="fr-FR" dirty="0"/>
        </a:p>
      </dgm:t>
    </dgm:pt>
    <dgm:pt modelId="{203C2D1E-F071-43BA-A3E8-9F101F1E9F82}" type="parTrans" cxnId="{EEFFC05F-5F87-4A32-A273-70B98A484577}">
      <dgm:prSet/>
      <dgm:spPr/>
      <dgm:t>
        <a:bodyPr/>
        <a:lstStyle/>
        <a:p>
          <a:endParaRPr lang="fr-FR"/>
        </a:p>
      </dgm:t>
    </dgm:pt>
    <dgm:pt modelId="{18DCAFE1-AD2E-4DB1-861B-FA9B98F2D4BA}" type="sibTrans" cxnId="{EEFFC05F-5F87-4A32-A273-70B98A484577}">
      <dgm:prSet/>
      <dgm:spPr/>
      <dgm:t>
        <a:bodyPr/>
        <a:lstStyle/>
        <a:p>
          <a:r>
            <a:rPr lang="fr-FR" dirty="0" smtClean="0"/>
            <a:t>Evelyne Revellat</a:t>
          </a:r>
          <a:endParaRPr lang="fr-FR" dirty="0"/>
        </a:p>
      </dgm:t>
    </dgm:pt>
    <dgm:pt modelId="{6A0EB012-CFDA-4BBD-B66C-6A9AE7BAF716}" type="asst">
      <dgm:prSet phldrT="[Texte]"/>
      <dgm:spPr/>
      <dgm:t>
        <a:bodyPr/>
        <a:lstStyle/>
        <a:p>
          <a:r>
            <a:rPr lang="fr-FR" dirty="0" smtClean="0"/>
            <a:t>Chargé de mission RH &amp; coach  SQVT</a:t>
          </a:r>
          <a:endParaRPr lang="fr-FR" dirty="0"/>
        </a:p>
      </dgm:t>
    </dgm:pt>
    <dgm:pt modelId="{BA9C0B01-05BC-4918-844D-87C880FD7CCB}" type="parTrans" cxnId="{CCF25DE6-4967-4873-960B-71684EF448E5}">
      <dgm:prSet/>
      <dgm:spPr/>
      <dgm:t>
        <a:bodyPr/>
        <a:lstStyle/>
        <a:p>
          <a:endParaRPr lang="fr-FR"/>
        </a:p>
      </dgm:t>
    </dgm:pt>
    <dgm:pt modelId="{4CE9507B-3942-47CD-9EFD-67A5BDA6A00A}" type="sibTrans" cxnId="{CCF25DE6-4967-4873-960B-71684EF448E5}">
      <dgm:prSet/>
      <dgm:spPr/>
      <dgm:t>
        <a:bodyPr/>
        <a:lstStyle/>
        <a:p>
          <a:r>
            <a:rPr lang="fr-FR" dirty="0" smtClean="0"/>
            <a:t>Graziella </a:t>
          </a:r>
          <a:r>
            <a:rPr lang="fr-FR" dirty="0" err="1" smtClean="0"/>
            <a:t>zonnekynd</a:t>
          </a:r>
          <a:endParaRPr lang="fr-FR" dirty="0"/>
        </a:p>
      </dgm:t>
    </dgm:pt>
    <dgm:pt modelId="{F3203447-AC52-4F17-AFEF-7DC79433FE40}">
      <dgm:prSet phldrT="[Texte]"/>
      <dgm:spPr/>
      <dgm:t>
        <a:bodyPr/>
        <a:lstStyle/>
        <a:p>
          <a:r>
            <a:rPr lang="fr-FR" dirty="0" smtClean="0"/>
            <a:t>Développeur informatique web</a:t>
          </a:r>
          <a:endParaRPr lang="fr-FR" dirty="0"/>
        </a:p>
      </dgm:t>
    </dgm:pt>
    <dgm:pt modelId="{B284EC18-5FED-46D8-96D8-3E87B507F7F1}" type="parTrans" cxnId="{8AD9A4BE-B864-4180-B7CF-1C159CD30E01}">
      <dgm:prSet/>
      <dgm:spPr/>
      <dgm:t>
        <a:bodyPr/>
        <a:lstStyle/>
        <a:p>
          <a:endParaRPr lang="fr-FR"/>
        </a:p>
      </dgm:t>
    </dgm:pt>
    <dgm:pt modelId="{8B796433-21EE-4F25-AE4E-2E853A6F4BEB}" type="sibTrans" cxnId="{8AD9A4BE-B864-4180-B7CF-1C159CD30E01}">
      <dgm:prSet/>
      <dgm:spPr/>
      <dgm:t>
        <a:bodyPr/>
        <a:lstStyle/>
        <a:p>
          <a:r>
            <a:rPr lang="fr-FR" dirty="0" smtClean="0"/>
            <a:t>Philippe Revellat</a:t>
          </a:r>
          <a:endParaRPr lang="fr-FR" dirty="0"/>
        </a:p>
      </dgm:t>
    </dgm:pt>
    <dgm:pt modelId="{844207E9-59A1-4EE8-B3D9-6EA4D48AC3FE}">
      <dgm:prSet phldrT="[Texte]"/>
      <dgm:spPr/>
      <dgm:t>
        <a:bodyPr/>
        <a:lstStyle/>
        <a:p>
          <a:r>
            <a:rPr lang="fr-FR" dirty="0" smtClean="0"/>
            <a:t>Charge de mission MKT</a:t>
          </a:r>
          <a:endParaRPr lang="fr-FR" dirty="0"/>
        </a:p>
      </dgm:t>
    </dgm:pt>
    <dgm:pt modelId="{08A50289-BB47-4EF3-B044-A621A7FF287A}" type="parTrans" cxnId="{E55DA27E-F5B1-419F-B21D-B166BD199551}">
      <dgm:prSet/>
      <dgm:spPr/>
      <dgm:t>
        <a:bodyPr/>
        <a:lstStyle/>
        <a:p>
          <a:endParaRPr lang="fr-FR"/>
        </a:p>
      </dgm:t>
    </dgm:pt>
    <dgm:pt modelId="{1D48F09A-BB0D-451F-A8BD-0F4C01FC81DA}" type="sibTrans" cxnId="{E55DA27E-F5B1-419F-B21D-B166BD199551}">
      <dgm:prSet/>
      <dgm:spPr/>
      <dgm:t>
        <a:bodyPr/>
        <a:lstStyle/>
        <a:p>
          <a:r>
            <a:rPr lang="fr-FR" dirty="0" smtClean="0"/>
            <a:t>Flavien Revellat</a:t>
          </a:r>
          <a:endParaRPr lang="fr-FR" dirty="0"/>
        </a:p>
      </dgm:t>
    </dgm:pt>
    <dgm:pt modelId="{BECB5954-53B9-4E89-BCD0-C960A148C287}">
      <dgm:prSet phldrT="[Texte]"/>
      <dgm:spPr/>
      <dgm:t>
        <a:bodyPr/>
        <a:lstStyle/>
        <a:p>
          <a:r>
            <a:rPr lang="fr-FR" dirty="0" smtClean="0"/>
            <a:t>Assistant commerciale </a:t>
          </a:r>
          <a:endParaRPr lang="fr-FR" dirty="0"/>
        </a:p>
      </dgm:t>
    </dgm:pt>
    <dgm:pt modelId="{EBABF64D-D8BD-4C69-BE9A-76141797B10D}" type="parTrans" cxnId="{BC7657AD-9910-4779-9947-DD7464BB4A57}">
      <dgm:prSet/>
      <dgm:spPr/>
      <dgm:t>
        <a:bodyPr/>
        <a:lstStyle/>
        <a:p>
          <a:endParaRPr lang="fr-FR"/>
        </a:p>
      </dgm:t>
    </dgm:pt>
    <dgm:pt modelId="{6F4569FA-1250-45AC-B2F0-6FA275DEC7B7}" type="sibTrans" cxnId="{BC7657AD-9910-4779-9947-DD7464BB4A57}">
      <dgm:prSet/>
      <dgm:spPr/>
      <dgm:t>
        <a:bodyPr/>
        <a:lstStyle/>
        <a:p>
          <a:r>
            <a:rPr lang="fr-FR" dirty="0" err="1" smtClean="0"/>
            <a:t>Dravinsing</a:t>
          </a:r>
          <a:r>
            <a:rPr lang="fr-FR" dirty="0" smtClean="0"/>
            <a:t> Balgobin</a:t>
          </a:r>
          <a:endParaRPr lang="fr-FR" dirty="0"/>
        </a:p>
      </dgm:t>
    </dgm:pt>
    <dgm:pt modelId="{3579F04F-1405-4FE4-BC4D-43B1782F117F}">
      <dgm:prSet/>
      <dgm:spPr/>
      <dgm:t>
        <a:bodyPr/>
        <a:lstStyle/>
        <a:p>
          <a:r>
            <a:rPr lang="fr-FR" dirty="0" err="1" smtClean="0"/>
            <a:t>Community</a:t>
          </a:r>
          <a:r>
            <a:rPr lang="fr-FR" dirty="0" smtClean="0"/>
            <a:t> manager &amp; </a:t>
          </a:r>
          <a:r>
            <a:rPr lang="fr-FR" dirty="0" err="1" smtClean="0"/>
            <a:t>Strat</a:t>
          </a:r>
          <a:r>
            <a:rPr lang="fr-FR" dirty="0" smtClean="0"/>
            <a:t> MKT </a:t>
          </a:r>
          <a:endParaRPr lang="fr-FR" dirty="0"/>
        </a:p>
      </dgm:t>
    </dgm:pt>
    <dgm:pt modelId="{7A4A868B-8EC0-41E2-B445-AA013B2AE7EE}" type="parTrans" cxnId="{79F34051-1BBD-4CDD-9697-6B7BF8298BA3}">
      <dgm:prSet/>
      <dgm:spPr/>
      <dgm:t>
        <a:bodyPr/>
        <a:lstStyle/>
        <a:p>
          <a:endParaRPr lang="fr-FR"/>
        </a:p>
      </dgm:t>
    </dgm:pt>
    <dgm:pt modelId="{2BA64849-1DFB-4C22-B0B8-DCEA72AF2889}" type="sibTrans" cxnId="{79F34051-1BBD-4CDD-9697-6B7BF8298BA3}">
      <dgm:prSet/>
      <dgm:spPr/>
      <dgm:t>
        <a:bodyPr/>
        <a:lstStyle/>
        <a:p>
          <a:r>
            <a:rPr lang="fr-FR" dirty="0" smtClean="0"/>
            <a:t>Céline Rocheteau </a:t>
          </a:r>
          <a:endParaRPr lang="fr-FR" dirty="0"/>
        </a:p>
      </dgm:t>
    </dgm:pt>
    <dgm:pt modelId="{1EAA3396-3ABF-4ED2-BE26-1C40FC04A172}" type="pres">
      <dgm:prSet presAssocID="{ECB1E9B5-743B-448F-8EDA-EAF846E9DF0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8E2D8E79-944A-423D-8EC6-B160AFB54A1F}" type="pres">
      <dgm:prSet presAssocID="{6171260D-AE27-4089-ABF9-500EFB1C5B70}" presName="hierRoot1" presStyleCnt="0">
        <dgm:presLayoutVars>
          <dgm:hierBranch val="init"/>
        </dgm:presLayoutVars>
      </dgm:prSet>
      <dgm:spPr/>
    </dgm:pt>
    <dgm:pt modelId="{59DE20B9-C79D-46FC-9F8E-62F09E4EF3BB}" type="pres">
      <dgm:prSet presAssocID="{6171260D-AE27-4089-ABF9-500EFB1C5B70}" presName="rootComposite1" presStyleCnt="0"/>
      <dgm:spPr/>
    </dgm:pt>
    <dgm:pt modelId="{AF72224A-14C6-43A2-B4ED-D5A2E6186662}" type="pres">
      <dgm:prSet presAssocID="{6171260D-AE27-4089-ABF9-500EFB1C5B70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BBF1501C-7549-44D7-A88E-F4185EB648A9}" type="pres">
      <dgm:prSet presAssocID="{6171260D-AE27-4089-ABF9-500EFB1C5B70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83854CC0-56BB-4E0D-84C0-A162C7ABD8F5}" type="pres">
      <dgm:prSet presAssocID="{6171260D-AE27-4089-ABF9-500EFB1C5B70}" presName="rootConnector1" presStyleLbl="node1" presStyleIdx="0" presStyleCnt="4"/>
      <dgm:spPr/>
      <dgm:t>
        <a:bodyPr/>
        <a:lstStyle/>
        <a:p>
          <a:endParaRPr lang="fr-FR"/>
        </a:p>
      </dgm:t>
    </dgm:pt>
    <dgm:pt modelId="{4071EDAF-F264-493C-8F71-4F1C27A6B632}" type="pres">
      <dgm:prSet presAssocID="{6171260D-AE27-4089-ABF9-500EFB1C5B70}" presName="hierChild2" presStyleCnt="0"/>
      <dgm:spPr/>
    </dgm:pt>
    <dgm:pt modelId="{7243E9CD-CB2E-42A4-BA23-E7623BF036B8}" type="pres">
      <dgm:prSet presAssocID="{B284EC18-5FED-46D8-96D8-3E87B507F7F1}" presName="Name37" presStyleLbl="parChTrans1D2" presStyleIdx="0" presStyleCnt="5"/>
      <dgm:spPr/>
      <dgm:t>
        <a:bodyPr/>
        <a:lstStyle/>
        <a:p>
          <a:endParaRPr lang="fr-FR"/>
        </a:p>
      </dgm:t>
    </dgm:pt>
    <dgm:pt modelId="{C14A519B-39E5-4C9F-A6EE-AA60CE81CFBA}" type="pres">
      <dgm:prSet presAssocID="{F3203447-AC52-4F17-AFEF-7DC79433FE40}" presName="hierRoot2" presStyleCnt="0">
        <dgm:presLayoutVars>
          <dgm:hierBranch val="init"/>
        </dgm:presLayoutVars>
      </dgm:prSet>
      <dgm:spPr/>
    </dgm:pt>
    <dgm:pt modelId="{A44B0173-7005-4926-B43F-7C9E738F50D7}" type="pres">
      <dgm:prSet presAssocID="{F3203447-AC52-4F17-AFEF-7DC79433FE40}" presName="rootComposite" presStyleCnt="0"/>
      <dgm:spPr/>
    </dgm:pt>
    <dgm:pt modelId="{38CD6792-13C2-4972-8568-A9100C2CA943}" type="pres">
      <dgm:prSet presAssocID="{F3203447-AC52-4F17-AFEF-7DC79433FE40}" presName="rootText" presStyleLbl="node1" presStyleIdx="0" presStyleCnt="4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F778BBA2-CF01-414C-860B-CB07D4862FE7}" type="pres">
      <dgm:prSet presAssocID="{F3203447-AC52-4F17-AFEF-7DC79433FE40}" presName="titleText2" presStyleLbl="fgAcc1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16F1A3AB-D7FF-4F90-8846-980546861BB2}" type="pres">
      <dgm:prSet presAssocID="{F3203447-AC52-4F17-AFEF-7DC79433FE40}" presName="rootConnector" presStyleLbl="node2" presStyleIdx="0" presStyleCnt="0"/>
      <dgm:spPr/>
      <dgm:t>
        <a:bodyPr/>
        <a:lstStyle/>
        <a:p>
          <a:endParaRPr lang="fr-FR"/>
        </a:p>
      </dgm:t>
    </dgm:pt>
    <dgm:pt modelId="{53E105E9-09C9-4939-BF97-F7DA67CBE0F8}" type="pres">
      <dgm:prSet presAssocID="{F3203447-AC52-4F17-AFEF-7DC79433FE40}" presName="hierChild4" presStyleCnt="0"/>
      <dgm:spPr/>
    </dgm:pt>
    <dgm:pt modelId="{5119CCB5-3E64-43A2-A818-AF7248409E72}" type="pres">
      <dgm:prSet presAssocID="{F3203447-AC52-4F17-AFEF-7DC79433FE40}" presName="hierChild5" presStyleCnt="0"/>
      <dgm:spPr/>
    </dgm:pt>
    <dgm:pt modelId="{B6D7EC14-8ED7-4826-959B-54FDE8169296}" type="pres">
      <dgm:prSet presAssocID="{08A50289-BB47-4EF3-B044-A621A7FF287A}" presName="Name37" presStyleLbl="parChTrans1D2" presStyleIdx="1" presStyleCnt="5"/>
      <dgm:spPr/>
      <dgm:t>
        <a:bodyPr/>
        <a:lstStyle/>
        <a:p>
          <a:endParaRPr lang="fr-FR"/>
        </a:p>
      </dgm:t>
    </dgm:pt>
    <dgm:pt modelId="{ECD4AA8C-119B-4BAA-951A-3ACACA79C2D5}" type="pres">
      <dgm:prSet presAssocID="{844207E9-59A1-4EE8-B3D9-6EA4D48AC3FE}" presName="hierRoot2" presStyleCnt="0">
        <dgm:presLayoutVars>
          <dgm:hierBranch val="init"/>
        </dgm:presLayoutVars>
      </dgm:prSet>
      <dgm:spPr/>
    </dgm:pt>
    <dgm:pt modelId="{1E4C3CE3-51B9-400A-93F9-967BA5E2A720}" type="pres">
      <dgm:prSet presAssocID="{844207E9-59A1-4EE8-B3D9-6EA4D48AC3FE}" presName="rootComposite" presStyleCnt="0"/>
      <dgm:spPr/>
    </dgm:pt>
    <dgm:pt modelId="{D5CCED91-AE4E-4BB6-B518-B13EBC3CA135}" type="pres">
      <dgm:prSet presAssocID="{844207E9-59A1-4EE8-B3D9-6EA4D48AC3FE}" presName="rootText" presStyleLbl="node1" presStyleIdx="1" presStyleCnt="4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B17533D6-C8BA-45F9-A0A8-80AF283FF0BD}" type="pres">
      <dgm:prSet presAssocID="{844207E9-59A1-4EE8-B3D9-6EA4D48AC3FE}" presName="titleText2" presStyleLbl="fgAcc1" presStyleIdx="1" presStyleCnt="4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59B50498-D782-4C57-81A7-4B4147D6E298}" type="pres">
      <dgm:prSet presAssocID="{844207E9-59A1-4EE8-B3D9-6EA4D48AC3FE}" presName="rootConnector" presStyleLbl="node2" presStyleIdx="0" presStyleCnt="0"/>
      <dgm:spPr/>
      <dgm:t>
        <a:bodyPr/>
        <a:lstStyle/>
        <a:p>
          <a:endParaRPr lang="fr-FR"/>
        </a:p>
      </dgm:t>
    </dgm:pt>
    <dgm:pt modelId="{D1112A39-59AF-42D5-81C1-6AB5B01C1FF8}" type="pres">
      <dgm:prSet presAssocID="{844207E9-59A1-4EE8-B3D9-6EA4D48AC3FE}" presName="hierChild4" presStyleCnt="0"/>
      <dgm:spPr/>
    </dgm:pt>
    <dgm:pt modelId="{2F9A79E3-B435-4EA5-8040-FAA511A747D9}" type="pres">
      <dgm:prSet presAssocID="{844207E9-59A1-4EE8-B3D9-6EA4D48AC3FE}" presName="hierChild5" presStyleCnt="0"/>
      <dgm:spPr/>
    </dgm:pt>
    <dgm:pt modelId="{98EB1932-132D-4E52-B9E4-A75FC825A964}" type="pres">
      <dgm:prSet presAssocID="{7A4A868B-8EC0-41E2-B445-AA013B2AE7EE}" presName="Name37" presStyleLbl="parChTrans1D2" presStyleIdx="2" presStyleCnt="5"/>
      <dgm:spPr/>
      <dgm:t>
        <a:bodyPr/>
        <a:lstStyle/>
        <a:p>
          <a:endParaRPr lang="fr-FR"/>
        </a:p>
      </dgm:t>
    </dgm:pt>
    <dgm:pt modelId="{AB64222E-38B1-49F4-BD27-564D490FCF5B}" type="pres">
      <dgm:prSet presAssocID="{3579F04F-1405-4FE4-BC4D-43B1782F117F}" presName="hierRoot2" presStyleCnt="0">
        <dgm:presLayoutVars>
          <dgm:hierBranch val="init"/>
        </dgm:presLayoutVars>
      </dgm:prSet>
      <dgm:spPr/>
    </dgm:pt>
    <dgm:pt modelId="{01D1D31E-B5CE-44CB-AFEC-69A1231055B8}" type="pres">
      <dgm:prSet presAssocID="{3579F04F-1405-4FE4-BC4D-43B1782F117F}" presName="rootComposite" presStyleCnt="0"/>
      <dgm:spPr/>
    </dgm:pt>
    <dgm:pt modelId="{798FECD4-6061-4896-AA3B-2939A31CAD60}" type="pres">
      <dgm:prSet presAssocID="{3579F04F-1405-4FE4-BC4D-43B1782F117F}" presName="rootText" presStyleLbl="node1" presStyleIdx="2" presStyleCnt="4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704A5106-A762-4BA5-B633-88980C2E3825}" type="pres">
      <dgm:prSet presAssocID="{3579F04F-1405-4FE4-BC4D-43B1782F117F}" presName="titleText2" presStyleLbl="fgAcc1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12ADBE42-CCB6-4444-8E5F-68A53522197A}" type="pres">
      <dgm:prSet presAssocID="{3579F04F-1405-4FE4-BC4D-43B1782F117F}" presName="rootConnector" presStyleLbl="node2" presStyleIdx="0" presStyleCnt="0"/>
      <dgm:spPr/>
      <dgm:t>
        <a:bodyPr/>
        <a:lstStyle/>
        <a:p>
          <a:endParaRPr lang="fr-FR"/>
        </a:p>
      </dgm:t>
    </dgm:pt>
    <dgm:pt modelId="{F593877C-BB20-4497-93AA-87CE75FBF2F9}" type="pres">
      <dgm:prSet presAssocID="{3579F04F-1405-4FE4-BC4D-43B1782F117F}" presName="hierChild4" presStyleCnt="0"/>
      <dgm:spPr/>
    </dgm:pt>
    <dgm:pt modelId="{9CD8AB67-EF82-4A6D-8994-984D0494EDE2}" type="pres">
      <dgm:prSet presAssocID="{3579F04F-1405-4FE4-BC4D-43B1782F117F}" presName="hierChild5" presStyleCnt="0"/>
      <dgm:spPr/>
    </dgm:pt>
    <dgm:pt modelId="{D611BFEF-E2FA-44F0-87A7-E01D3D0EAD4F}" type="pres">
      <dgm:prSet presAssocID="{EBABF64D-D8BD-4C69-BE9A-76141797B10D}" presName="Name37" presStyleLbl="parChTrans1D2" presStyleIdx="3" presStyleCnt="5"/>
      <dgm:spPr/>
      <dgm:t>
        <a:bodyPr/>
        <a:lstStyle/>
        <a:p>
          <a:endParaRPr lang="fr-FR"/>
        </a:p>
      </dgm:t>
    </dgm:pt>
    <dgm:pt modelId="{CDE97F90-7CF5-4287-9288-282B19A7194F}" type="pres">
      <dgm:prSet presAssocID="{BECB5954-53B9-4E89-BCD0-C960A148C287}" presName="hierRoot2" presStyleCnt="0">
        <dgm:presLayoutVars>
          <dgm:hierBranch val="init"/>
        </dgm:presLayoutVars>
      </dgm:prSet>
      <dgm:spPr/>
    </dgm:pt>
    <dgm:pt modelId="{E10B5A24-8441-406F-95EE-64975483BAF6}" type="pres">
      <dgm:prSet presAssocID="{BECB5954-53B9-4E89-BCD0-C960A148C287}" presName="rootComposite" presStyleCnt="0"/>
      <dgm:spPr/>
    </dgm:pt>
    <dgm:pt modelId="{0DE29B24-595B-40F4-8FF2-3C7A5BC88BBA}" type="pres">
      <dgm:prSet presAssocID="{BECB5954-53B9-4E89-BCD0-C960A148C287}" presName="rootText" presStyleLbl="node1" presStyleIdx="3" presStyleCnt="4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45F2312B-8D51-407E-89C0-3B98F003667A}" type="pres">
      <dgm:prSet presAssocID="{BECB5954-53B9-4E89-BCD0-C960A148C287}" presName="titleText2" presStyleLbl="fgAcc1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48A8EBBA-C041-4D7E-BD42-0FF6EFD1BF7B}" type="pres">
      <dgm:prSet presAssocID="{BECB5954-53B9-4E89-BCD0-C960A148C287}" presName="rootConnector" presStyleLbl="node2" presStyleIdx="0" presStyleCnt="0"/>
      <dgm:spPr/>
      <dgm:t>
        <a:bodyPr/>
        <a:lstStyle/>
        <a:p>
          <a:endParaRPr lang="fr-FR"/>
        </a:p>
      </dgm:t>
    </dgm:pt>
    <dgm:pt modelId="{1DF5D65D-D86D-4AF6-9807-10727E60A829}" type="pres">
      <dgm:prSet presAssocID="{BECB5954-53B9-4E89-BCD0-C960A148C287}" presName="hierChild4" presStyleCnt="0"/>
      <dgm:spPr/>
    </dgm:pt>
    <dgm:pt modelId="{319742DD-4D5C-4C33-9894-3656102BCA73}" type="pres">
      <dgm:prSet presAssocID="{BECB5954-53B9-4E89-BCD0-C960A148C287}" presName="hierChild5" presStyleCnt="0"/>
      <dgm:spPr/>
    </dgm:pt>
    <dgm:pt modelId="{6E72F3A7-D22E-440E-A7AA-8F0311E4129A}" type="pres">
      <dgm:prSet presAssocID="{6171260D-AE27-4089-ABF9-500EFB1C5B70}" presName="hierChild3" presStyleCnt="0"/>
      <dgm:spPr/>
    </dgm:pt>
    <dgm:pt modelId="{F32CE231-3DB1-4CE8-BD34-2787CA358D0A}" type="pres">
      <dgm:prSet presAssocID="{BA9C0B01-05BC-4918-844D-87C880FD7CCB}" presName="Name96" presStyleLbl="parChTrans1D2" presStyleIdx="4" presStyleCnt="5"/>
      <dgm:spPr/>
      <dgm:t>
        <a:bodyPr/>
        <a:lstStyle/>
        <a:p>
          <a:endParaRPr lang="fr-FR"/>
        </a:p>
      </dgm:t>
    </dgm:pt>
    <dgm:pt modelId="{09874F18-8027-461C-9986-80EDEB845D80}" type="pres">
      <dgm:prSet presAssocID="{6A0EB012-CFDA-4BBD-B66C-6A9AE7BAF716}" presName="hierRoot3" presStyleCnt="0">
        <dgm:presLayoutVars>
          <dgm:hierBranch val="init"/>
        </dgm:presLayoutVars>
      </dgm:prSet>
      <dgm:spPr/>
    </dgm:pt>
    <dgm:pt modelId="{29DCE57F-C2FF-489D-9E78-B09EB2BC8B86}" type="pres">
      <dgm:prSet presAssocID="{6A0EB012-CFDA-4BBD-B66C-6A9AE7BAF716}" presName="rootComposite3" presStyleCnt="0"/>
      <dgm:spPr/>
    </dgm:pt>
    <dgm:pt modelId="{ED8E5444-DA8A-4F21-B900-CF0F438CDD87}" type="pres">
      <dgm:prSet presAssocID="{6A0EB012-CFDA-4BBD-B66C-6A9AE7BAF716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A1564D0-766A-446B-9930-6F09BAA72D24}" type="pres">
      <dgm:prSet presAssocID="{6A0EB012-CFDA-4BBD-B66C-6A9AE7BAF716}" presName="titleText3" presStyleLbl="fgAcc2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DF55B60B-9BB0-4FFF-86F7-1C6E234B3ACF}" type="pres">
      <dgm:prSet presAssocID="{6A0EB012-CFDA-4BBD-B66C-6A9AE7BAF716}" presName="rootConnector3" presStyleLbl="asst1" presStyleIdx="0" presStyleCnt="1"/>
      <dgm:spPr/>
      <dgm:t>
        <a:bodyPr/>
        <a:lstStyle/>
        <a:p>
          <a:endParaRPr lang="fr-FR"/>
        </a:p>
      </dgm:t>
    </dgm:pt>
    <dgm:pt modelId="{5385EB42-4204-411F-8237-83C957139B6E}" type="pres">
      <dgm:prSet presAssocID="{6A0EB012-CFDA-4BBD-B66C-6A9AE7BAF716}" presName="hierChild6" presStyleCnt="0"/>
      <dgm:spPr/>
    </dgm:pt>
    <dgm:pt modelId="{1836046A-DC54-415F-BBB1-CBB4308B3CD6}" type="pres">
      <dgm:prSet presAssocID="{6A0EB012-CFDA-4BBD-B66C-6A9AE7BAF716}" presName="hierChild7" presStyleCnt="0"/>
      <dgm:spPr/>
    </dgm:pt>
  </dgm:ptLst>
  <dgm:cxnLst>
    <dgm:cxn modelId="{1DCD0A38-9F6B-4204-9B65-148D0F3444D2}" type="presOf" srcId="{8B796433-21EE-4F25-AE4E-2E853A6F4BEB}" destId="{F778BBA2-CF01-414C-860B-CB07D4862FE7}" srcOrd="0" destOrd="0" presId="urn:microsoft.com/office/officeart/2008/layout/NameandTitleOrganizationalChart"/>
    <dgm:cxn modelId="{EEFFC05F-5F87-4A32-A273-70B98A484577}" srcId="{ECB1E9B5-743B-448F-8EDA-EAF846E9DF05}" destId="{6171260D-AE27-4089-ABF9-500EFB1C5B70}" srcOrd="0" destOrd="0" parTransId="{203C2D1E-F071-43BA-A3E8-9F101F1E9F82}" sibTransId="{18DCAFE1-AD2E-4DB1-861B-FA9B98F2D4BA}"/>
    <dgm:cxn modelId="{549EA27A-782D-416A-968C-F112F7E934C2}" type="presOf" srcId="{BECB5954-53B9-4E89-BCD0-C960A148C287}" destId="{48A8EBBA-C041-4D7E-BD42-0FF6EFD1BF7B}" srcOrd="1" destOrd="0" presId="urn:microsoft.com/office/officeart/2008/layout/NameandTitleOrganizationalChart"/>
    <dgm:cxn modelId="{2CA140AE-B712-496B-B929-100EFC367EEE}" type="presOf" srcId="{18DCAFE1-AD2E-4DB1-861B-FA9B98F2D4BA}" destId="{BBF1501C-7549-44D7-A88E-F4185EB648A9}" srcOrd="0" destOrd="0" presId="urn:microsoft.com/office/officeart/2008/layout/NameandTitleOrganizationalChart"/>
    <dgm:cxn modelId="{4AF588EE-9E1E-4BDE-ADA1-7A49229A6B87}" type="presOf" srcId="{2BA64849-1DFB-4C22-B0B8-DCEA72AF2889}" destId="{704A5106-A762-4BA5-B633-88980C2E3825}" srcOrd="0" destOrd="0" presId="urn:microsoft.com/office/officeart/2008/layout/NameandTitleOrganizationalChart"/>
    <dgm:cxn modelId="{E55DA27E-F5B1-419F-B21D-B166BD199551}" srcId="{6171260D-AE27-4089-ABF9-500EFB1C5B70}" destId="{844207E9-59A1-4EE8-B3D9-6EA4D48AC3FE}" srcOrd="2" destOrd="0" parTransId="{08A50289-BB47-4EF3-B044-A621A7FF287A}" sibTransId="{1D48F09A-BB0D-451F-A8BD-0F4C01FC81DA}"/>
    <dgm:cxn modelId="{CEAE0BA6-C6AB-4910-838E-F89165198BBB}" type="presOf" srcId="{08A50289-BB47-4EF3-B044-A621A7FF287A}" destId="{B6D7EC14-8ED7-4826-959B-54FDE8169296}" srcOrd="0" destOrd="0" presId="urn:microsoft.com/office/officeart/2008/layout/NameandTitleOrganizationalChart"/>
    <dgm:cxn modelId="{CCF25DE6-4967-4873-960B-71684EF448E5}" srcId="{6171260D-AE27-4089-ABF9-500EFB1C5B70}" destId="{6A0EB012-CFDA-4BBD-B66C-6A9AE7BAF716}" srcOrd="0" destOrd="0" parTransId="{BA9C0B01-05BC-4918-844D-87C880FD7CCB}" sibTransId="{4CE9507B-3942-47CD-9EFD-67A5BDA6A00A}"/>
    <dgm:cxn modelId="{FB775EEE-62CA-4C31-8036-D20FB032669C}" type="presOf" srcId="{844207E9-59A1-4EE8-B3D9-6EA4D48AC3FE}" destId="{D5CCED91-AE4E-4BB6-B518-B13EBC3CA135}" srcOrd="0" destOrd="0" presId="urn:microsoft.com/office/officeart/2008/layout/NameandTitleOrganizationalChart"/>
    <dgm:cxn modelId="{6F95E297-218B-46FA-897B-C3B42ACEDEB9}" type="presOf" srcId="{3579F04F-1405-4FE4-BC4D-43B1782F117F}" destId="{798FECD4-6061-4896-AA3B-2939A31CAD60}" srcOrd="0" destOrd="0" presId="urn:microsoft.com/office/officeart/2008/layout/NameandTitleOrganizationalChart"/>
    <dgm:cxn modelId="{386CF540-E216-47E9-9D70-D3B4B173D293}" type="presOf" srcId="{F3203447-AC52-4F17-AFEF-7DC79433FE40}" destId="{16F1A3AB-D7FF-4F90-8846-980546861BB2}" srcOrd="1" destOrd="0" presId="urn:microsoft.com/office/officeart/2008/layout/NameandTitleOrganizationalChart"/>
    <dgm:cxn modelId="{8AD9A4BE-B864-4180-B7CF-1C159CD30E01}" srcId="{6171260D-AE27-4089-ABF9-500EFB1C5B70}" destId="{F3203447-AC52-4F17-AFEF-7DC79433FE40}" srcOrd="1" destOrd="0" parTransId="{B284EC18-5FED-46D8-96D8-3E87B507F7F1}" sibTransId="{8B796433-21EE-4F25-AE4E-2E853A6F4BEB}"/>
    <dgm:cxn modelId="{70B8A220-A512-4AD0-80A8-D657D4F8C8AA}" type="presOf" srcId="{6A0EB012-CFDA-4BBD-B66C-6A9AE7BAF716}" destId="{ED8E5444-DA8A-4F21-B900-CF0F438CDD87}" srcOrd="0" destOrd="0" presId="urn:microsoft.com/office/officeart/2008/layout/NameandTitleOrganizationalChart"/>
    <dgm:cxn modelId="{AAAA07E2-AC9F-44D8-8BE7-AD6B0BB63923}" type="presOf" srcId="{EBABF64D-D8BD-4C69-BE9A-76141797B10D}" destId="{D611BFEF-E2FA-44F0-87A7-E01D3D0EAD4F}" srcOrd="0" destOrd="0" presId="urn:microsoft.com/office/officeart/2008/layout/NameandTitleOrganizationalChart"/>
    <dgm:cxn modelId="{01E40B5B-5E43-41CB-8B55-BFC827B3FDE4}" type="presOf" srcId="{6A0EB012-CFDA-4BBD-B66C-6A9AE7BAF716}" destId="{DF55B60B-9BB0-4FFF-86F7-1C6E234B3ACF}" srcOrd="1" destOrd="0" presId="urn:microsoft.com/office/officeart/2008/layout/NameandTitleOrganizationalChart"/>
    <dgm:cxn modelId="{BC7657AD-9910-4779-9947-DD7464BB4A57}" srcId="{6171260D-AE27-4089-ABF9-500EFB1C5B70}" destId="{BECB5954-53B9-4E89-BCD0-C960A148C287}" srcOrd="4" destOrd="0" parTransId="{EBABF64D-D8BD-4C69-BE9A-76141797B10D}" sibTransId="{6F4569FA-1250-45AC-B2F0-6FA275DEC7B7}"/>
    <dgm:cxn modelId="{FBF26AE3-A936-4C1B-A82A-755CDBF5454C}" type="presOf" srcId="{1D48F09A-BB0D-451F-A8BD-0F4C01FC81DA}" destId="{B17533D6-C8BA-45F9-A0A8-80AF283FF0BD}" srcOrd="0" destOrd="0" presId="urn:microsoft.com/office/officeart/2008/layout/NameandTitleOrganizationalChart"/>
    <dgm:cxn modelId="{1FC28EC2-2BA2-4AB7-8E39-B2EDE18CDF73}" type="presOf" srcId="{BECB5954-53B9-4E89-BCD0-C960A148C287}" destId="{0DE29B24-595B-40F4-8FF2-3C7A5BC88BBA}" srcOrd="0" destOrd="0" presId="urn:microsoft.com/office/officeart/2008/layout/NameandTitleOrganizationalChart"/>
    <dgm:cxn modelId="{1888039C-E50C-42ED-8AE5-AD16BA187E8A}" type="presOf" srcId="{4CE9507B-3942-47CD-9EFD-67A5BDA6A00A}" destId="{2A1564D0-766A-446B-9930-6F09BAA72D24}" srcOrd="0" destOrd="0" presId="urn:microsoft.com/office/officeart/2008/layout/NameandTitleOrganizationalChart"/>
    <dgm:cxn modelId="{76548D64-6FB4-416F-A6F1-B4A7F9DD3148}" type="presOf" srcId="{ECB1E9B5-743B-448F-8EDA-EAF846E9DF05}" destId="{1EAA3396-3ABF-4ED2-BE26-1C40FC04A172}" srcOrd="0" destOrd="0" presId="urn:microsoft.com/office/officeart/2008/layout/NameandTitleOrganizationalChart"/>
    <dgm:cxn modelId="{7D17F2DE-1BA2-4F58-A983-66B283E257B3}" type="presOf" srcId="{6F4569FA-1250-45AC-B2F0-6FA275DEC7B7}" destId="{45F2312B-8D51-407E-89C0-3B98F003667A}" srcOrd="0" destOrd="0" presId="urn:microsoft.com/office/officeart/2008/layout/NameandTitleOrganizationalChart"/>
    <dgm:cxn modelId="{79F34051-1BBD-4CDD-9697-6B7BF8298BA3}" srcId="{6171260D-AE27-4089-ABF9-500EFB1C5B70}" destId="{3579F04F-1405-4FE4-BC4D-43B1782F117F}" srcOrd="3" destOrd="0" parTransId="{7A4A868B-8EC0-41E2-B445-AA013B2AE7EE}" sibTransId="{2BA64849-1DFB-4C22-B0B8-DCEA72AF2889}"/>
    <dgm:cxn modelId="{F5AB3007-2414-40C7-ABDC-075CC501D101}" type="presOf" srcId="{BA9C0B01-05BC-4918-844D-87C880FD7CCB}" destId="{F32CE231-3DB1-4CE8-BD34-2787CA358D0A}" srcOrd="0" destOrd="0" presId="urn:microsoft.com/office/officeart/2008/layout/NameandTitleOrganizationalChart"/>
    <dgm:cxn modelId="{3852B26C-0CBE-4711-BCD3-F177DCFD335B}" type="presOf" srcId="{F3203447-AC52-4F17-AFEF-7DC79433FE40}" destId="{38CD6792-13C2-4972-8568-A9100C2CA943}" srcOrd="0" destOrd="0" presId="urn:microsoft.com/office/officeart/2008/layout/NameandTitleOrganizationalChart"/>
    <dgm:cxn modelId="{0DBF2220-C257-4F03-B03C-5FE58E200212}" type="presOf" srcId="{6171260D-AE27-4089-ABF9-500EFB1C5B70}" destId="{83854CC0-56BB-4E0D-84C0-A162C7ABD8F5}" srcOrd="1" destOrd="0" presId="urn:microsoft.com/office/officeart/2008/layout/NameandTitleOrganizationalChart"/>
    <dgm:cxn modelId="{BBA0ED7A-C28E-4DB6-9BE7-6D8E7DCC1301}" type="presOf" srcId="{3579F04F-1405-4FE4-BC4D-43B1782F117F}" destId="{12ADBE42-CCB6-4444-8E5F-68A53522197A}" srcOrd="1" destOrd="0" presId="urn:microsoft.com/office/officeart/2008/layout/NameandTitleOrganizationalChart"/>
    <dgm:cxn modelId="{90A16338-C94E-46DF-9ABB-1F6EB3192768}" type="presOf" srcId="{7A4A868B-8EC0-41E2-B445-AA013B2AE7EE}" destId="{98EB1932-132D-4E52-B9E4-A75FC825A964}" srcOrd="0" destOrd="0" presId="urn:microsoft.com/office/officeart/2008/layout/NameandTitleOrganizationalChart"/>
    <dgm:cxn modelId="{85A59A38-28D9-4A4F-A18F-3E1287EF6F1E}" type="presOf" srcId="{B284EC18-5FED-46D8-96D8-3E87B507F7F1}" destId="{7243E9CD-CB2E-42A4-BA23-E7623BF036B8}" srcOrd="0" destOrd="0" presId="urn:microsoft.com/office/officeart/2008/layout/NameandTitleOrganizationalChart"/>
    <dgm:cxn modelId="{12AAC3F8-A157-4423-92B3-FDA75EF285D2}" type="presOf" srcId="{844207E9-59A1-4EE8-B3D9-6EA4D48AC3FE}" destId="{59B50498-D782-4C57-81A7-4B4147D6E298}" srcOrd="1" destOrd="0" presId="urn:microsoft.com/office/officeart/2008/layout/NameandTitleOrganizationalChart"/>
    <dgm:cxn modelId="{7ECBE10F-87A9-451B-86D3-30C61F964BA4}" type="presOf" srcId="{6171260D-AE27-4089-ABF9-500EFB1C5B70}" destId="{AF72224A-14C6-43A2-B4ED-D5A2E6186662}" srcOrd="0" destOrd="0" presId="urn:microsoft.com/office/officeart/2008/layout/NameandTitleOrganizationalChart"/>
    <dgm:cxn modelId="{936BA0FA-4FC1-4352-9B9E-DC006BC80BB0}" type="presParOf" srcId="{1EAA3396-3ABF-4ED2-BE26-1C40FC04A172}" destId="{8E2D8E79-944A-423D-8EC6-B160AFB54A1F}" srcOrd="0" destOrd="0" presId="urn:microsoft.com/office/officeart/2008/layout/NameandTitleOrganizationalChart"/>
    <dgm:cxn modelId="{6088D919-E50A-45F2-A6FD-3FD536CB356A}" type="presParOf" srcId="{8E2D8E79-944A-423D-8EC6-B160AFB54A1F}" destId="{59DE20B9-C79D-46FC-9F8E-62F09E4EF3BB}" srcOrd="0" destOrd="0" presId="urn:microsoft.com/office/officeart/2008/layout/NameandTitleOrganizationalChart"/>
    <dgm:cxn modelId="{EC372B6B-9BBD-4EA5-8215-B6A344E05052}" type="presParOf" srcId="{59DE20B9-C79D-46FC-9F8E-62F09E4EF3BB}" destId="{AF72224A-14C6-43A2-B4ED-D5A2E6186662}" srcOrd="0" destOrd="0" presId="urn:microsoft.com/office/officeart/2008/layout/NameandTitleOrganizationalChart"/>
    <dgm:cxn modelId="{B41601BD-9819-44D2-8001-8B3515712FB1}" type="presParOf" srcId="{59DE20B9-C79D-46FC-9F8E-62F09E4EF3BB}" destId="{BBF1501C-7549-44D7-A88E-F4185EB648A9}" srcOrd="1" destOrd="0" presId="urn:microsoft.com/office/officeart/2008/layout/NameandTitleOrganizationalChart"/>
    <dgm:cxn modelId="{7F2E1DF0-BA2E-4273-992A-D22726C453CA}" type="presParOf" srcId="{59DE20B9-C79D-46FC-9F8E-62F09E4EF3BB}" destId="{83854CC0-56BB-4E0D-84C0-A162C7ABD8F5}" srcOrd="2" destOrd="0" presId="urn:microsoft.com/office/officeart/2008/layout/NameandTitleOrganizationalChart"/>
    <dgm:cxn modelId="{4DA51AAC-AF6E-4714-A47C-792162465F76}" type="presParOf" srcId="{8E2D8E79-944A-423D-8EC6-B160AFB54A1F}" destId="{4071EDAF-F264-493C-8F71-4F1C27A6B632}" srcOrd="1" destOrd="0" presId="urn:microsoft.com/office/officeart/2008/layout/NameandTitleOrganizationalChart"/>
    <dgm:cxn modelId="{98E55FD8-0358-4858-A392-81FA83E49241}" type="presParOf" srcId="{4071EDAF-F264-493C-8F71-4F1C27A6B632}" destId="{7243E9CD-CB2E-42A4-BA23-E7623BF036B8}" srcOrd="0" destOrd="0" presId="urn:microsoft.com/office/officeart/2008/layout/NameandTitleOrganizationalChart"/>
    <dgm:cxn modelId="{C517B72F-1680-4088-81AC-1A844DE8585F}" type="presParOf" srcId="{4071EDAF-F264-493C-8F71-4F1C27A6B632}" destId="{C14A519B-39E5-4C9F-A6EE-AA60CE81CFBA}" srcOrd="1" destOrd="0" presId="urn:microsoft.com/office/officeart/2008/layout/NameandTitleOrganizationalChart"/>
    <dgm:cxn modelId="{E19058DC-FA25-47EF-B007-09658C2F75F6}" type="presParOf" srcId="{C14A519B-39E5-4C9F-A6EE-AA60CE81CFBA}" destId="{A44B0173-7005-4926-B43F-7C9E738F50D7}" srcOrd="0" destOrd="0" presId="urn:microsoft.com/office/officeart/2008/layout/NameandTitleOrganizationalChart"/>
    <dgm:cxn modelId="{EC9354C4-8944-4E95-ACF5-8CB926FCE9E1}" type="presParOf" srcId="{A44B0173-7005-4926-B43F-7C9E738F50D7}" destId="{38CD6792-13C2-4972-8568-A9100C2CA943}" srcOrd="0" destOrd="0" presId="urn:microsoft.com/office/officeart/2008/layout/NameandTitleOrganizationalChart"/>
    <dgm:cxn modelId="{D04204AE-4856-4E99-BB35-48A558872FB0}" type="presParOf" srcId="{A44B0173-7005-4926-B43F-7C9E738F50D7}" destId="{F778BBA2-CF01-414C-860B-CB07D4862FE7}" srcOrd="1" destOrd="0" presId="urn:microsoft.com/office/officeart/2008/layout/NameandTitleOrganizationalChart"/>
    <dgm:cxn modelId="{F85AE86D-09F7-4846-A448-7D2F85B35C96}" type="presParOf" srcId="{A44B0173-7005-4926-B43F-7C9E738F50D7}" destId="{16F1A3AB-D7FF-4F90-8846-980546861BB2}" srcOrd="2" destOrd="0" presId="urn:microsoft.com/office/officeart/2008/layout/NameandTitleOrganizationalChart"/>
    <dgm:cxn modelId="{2C274586-49AB-48B2-8A58-8CAE861AB78C}" type="presParOf" srcId="{C14A519B-39E5-4C9F-A6EE-AA60CE81CFBA}" destId="{53E105E9-09C9-4939-BF97-F7DA67CBE0F8}" srcOrd="1" destOrd="0" presId="urn:microsoft.com/office/officeart/2008/layout/NameandTitleOrganizationalChart"/>
    <dgm:cxn modelId="{4263E315-6B8E-48A4-BC13-A9F9EFF72B14}" type="presParOf" srcId="{C14A519B-39E5-4C9F-A6EE-AA60CE81CFBA}" destId="{5119CCB5-3E64-43A2-A818-AF7248409E72}" srcOrd="2" destOrd="0" presId="urn:microsoft.com/office/officeart/2008/layout/NameandTitleOrganizationalChart"/>
    <dgm:cxn modelId="{A8818218-148C-4EE0-913E-16C250954A4C}" type="presParOf" srcId="{4071EDAF-F264-493C-8F71-4F1C27A6B632}" destId="{B6D7EC14-8ED7-4826-959B-54FDE8169296}" srcOrd="2" destOrd="0" presId="urn:microsoft.com/office/officeart/2008/layout/NameandTitleOrganizationalChart"/>
    <dgm:cxn modelId="{C8AFE4D4-8956-4C3E-9AA6-7A99701CCB04}" type="presParOf" srcId="{4071EDAF-F264-493C-8F71-4F1C27A6B632}" destId="{ECD4AA8C-119B-4BAA-951A-3ACACA79C2D5}" srcOrd="3" destOrd="0" presId="urn:microsoft.com/office/officeart/2008/layout/NameandTitleOrganizationalChart"/>
    <dgm:cxn modelId="{A578C6DB-783D-405E-9547-3511AC208E32}" type="presParOf" srcId="{ECD4AA8C-119B-4BAA-951A-3ACACA79C2D5}" destId="{1E4C3CE3-51B9-400A-93F9-967BA5E2A720}" srcOrd="0" destOrd="0" presId="urn:microsoft.com/office/officeart/2008/layout/NameandTitleOrganizationalChart"/>
    <dgm:cxn modelId="{652E517A-C874-43F5-9C89-AD2CEE1FFE7A}" type="presParOf" srcId="{1E4C3CE3-51B9-400A-93F9-967BA5E2A720}" destId="{D5CCED91-AE4E-4BB6-B518-B13EBC3CA135}" srcOrd="0" destOrd="0" presId="urn:microsoft.com/office/officeart/2008/layout/NameandTitleOrganizationalChart"/>
    <dgm:cxn modelId="{D89AC0BA-413D-429C-AC51-88D040C8927B}" type="presParOf" srcId="{1E4C3CE3-51B9-400A-93F9-967BA5E2A720}" destId="{B17533D6-C8BA-45F9-A0A8-80AF283FF0BD}" srcOrd="1" destOrd="0" presId="urn:microsoft.com/office/officeart/2008/layout/NameandTitleOrganizationalChart"/>
    <dgm:cxn modelId="{A2001985-E773-4443-8713-CA1BF407F25A}" type="presParOf" srcId="{1E4C3CE3-51B9-400A-93F9-967BA5E2A720}" destId="{59B50498-D782-4C57-81A7-4B4147D6E298}" srcOrd="2" destOrd="0" presId="urn:microsoft.com/office/officeart/2008/layout/NameandTitleOrganizationalChart"/>
    <dgm:cxn modelId="{6657267F-4271-43E4-921D-95427FAEFB82}" type="presParOf" srcId="{ECD4AA8C-119B-4BAA-951A-3ACACA79C2D5}" destId="{D1112A39-59AF-42D5-81C1-6AB5B01C1FF8}" srcOrd="1" destOrd="0" presId="urn:microsoft.com/office/officeart/2008/layout/NameandTitleOrganizationalChart"/>
    <dgm:cxn modelId="{4565F248-B4DB-4E46-985B-1AD87630C1C3}" type="presParOf" srcId="{ECD4AA8C-119B-4BAA-951A-3ACACA79C2D5}" destId="{2F9A79E3-B435-4EA5-8040-FAA511A747D9}" srcOrd="2" destOrd="0" presId="urn:microsoft.com/office/officeart/2008/layout/NameandTitleOrganizationalChart"/>
    <dgm:cxn modelId="{4A8D0BEF-03D8-4ED1-8EE8-963E9DF17421}" type="presParOf" srcId="{4071EDAF-F264-493C-8F71-4F1C27A6B632}" destId="{98EB1932-132D-4E52-B9E4-A75FC825A964}" srcOrd="4" destOrd="0" presId="urn:microsoft.com/office/officeart/2008/layout/NameandTitleOrganizationalChart"/>
    <dgm:cxn modelId="{31F4E537-BF50-4D92-B8C0-4EFFF4892A33}" type="presParOf" srcId="{4071EDAF-F264-493C-8F71-4F1C27A6B632}" destId="{AB64222E-38B1-49F4-BD27-564D490FCF5B}" srcOrd="5" destOrd="0" presId="urn:microsoft.com/office/officeart/2008/layout/NameandTitleOrganizationalChart"/>
    <dgm:cxn modelId="{1608E160-76EA-4EEE-A743-DED48889DFFD}" type="presParOf" srcId="{AB64222E-38B1-49F4-BD27-564D490FCF5B}" destId="{01D1D31E-B5CE-44CB-AFEC-69A1231055B8}" srcOrd="0" destOrd="0" presId="urn:microsoft.com/office/officeart/2008/layout/NameandTitleOrganizationalChart"/>
    <dgm:cxn modelId="{49A98F4F-D930-4122-96E7-3D34DB71182E}" type="presParOf" srcId="{01D1D31E-B5CE-44CB-AFEC-69A1231055B8}" destId="{798FECD4-6061-4896-AA3B-2939A31CAD60}" srcOrd="0" destOrd="0" presId="urn:microsoft.com/office/officeart/2008/layout/NameandTitleOrganizationalChart"/>
    <dgm:cxn modelId="{5256D50E-888E-48D5-9F4B-7524D0CE4689}" type="presParOf" srcId="{01D1D31E-B5CE-44CB-AFEC-69A1231055B8}" destId="{704A5106-A762-4BA5-B633-88980C2E3825}" srcOrd="1" destOrd="0" presId="urn:microsoft.com/office/officeart/2008/layout/NameandTitleOrganizationalChart"/>
    <dgm:cxn modelId="{A10E12D0-FFF3-464E-A532-E7FDAB5EF8DE}" type="presParOf" srcId="{01D1D31E-B5CE-44CB-AFEC-69A1231055B8}" destId="{12ADBE42-CCB6-4444-8E5F-68A53522197A}" srcOrd="2" destOrd="0" presId="urn:microsoft.com/office/officeart/2008/layout/NameandTitleOrganizationalChart"/>
    <dgm:cxn modelId="{43EC18A4-14DD-4721-8C3D-3832E06170B5}" type="presParOf" srcId="{AB64222E-38B1-49F4-BD27-564D490FCF5B}" destId="{F593877C-BB20-4497-93AA-87CE75FBF2F9}" srcOrd="1" destOrd="0" presId="urn:microsoft.com/office/officeart/2008/layout/NameandTitleOrganizationalChart"/>
    <dgm:cxn modelId="{22090AF2-3976-440F-88E3-5A5FC82FFBED}" type="presParOf" srcId="{AB64222E-38B1-49F4-BD27-564D490FCF5B}" destId="{9CD8AB67-EF82-4A6D-8994-984D0494EDE2}" srcOrd="2" destOrd="0" presId="urn:microsoft.com/office/officeart/2008/layout/NameandTitleOrganizationalChart"/>
    <dgm:cxn modelId="{0C0B7E9C-40A0-46F9-A5B7-2A0ECDD48DDD}" type="presParOf" srcId="{4071EDAF-F264-493C-8F71-4F1C27A6B632}" destId="{D611BFEF-E2FA-44F0-87A7-E01D3D0EAD4F}" srcOrd="6" destOrd="0" presId="urn:microsoft.com/office/officeart/2008/layout/NameandTitleOrganizationalChart"/>
    <dgm:cxn modelId="{2D6AD4C6-11D9-4D80-A7FA-B598C0035C33}" type="presParOf" srcId="{4071EDAF-F264-493C-8F71-4F1C27A6B632}" destId="{CDE97F90-7CF5-4287-9288-282B19A7194F}" srcOrd="7" destOrd="0" presId="urn:microsoft.com/office/officeart/2008/layout/NameandTitleOrganizationalChart"/>
    <dgm:cxn modelId="{94EE1E83-2851-4346-9277-B751DABDDFCD}" type="presParOf" srcId="{CDE97F90-7CF5-4287-9288-282B19A7194F}" destId="{E10B5A24-8441-406F-95EE-64975483BAF6}" srcOrd="0" destOrd="0" presId="urn:microsoft.com/office/officeart/2008/layout/NameandTitleOrganizationalChart"/>
    <dgm:cxn modelId="{BE4D33C6-9418-403E-A484-69778720EE8D}" type="presParOf" srcId="{E10B5A24-8441-406F-95EE-64975483BAF6}" destId="{0DE29B24-595B-40F4-8FF2-3C7A5BC88BBA}" srcOrd="0" destOrd="0" presId="urn:microsoft.com/office/officeart/2008/layout/NameandTitleOrganizationalChart"/>
    <dgm:cxn modelId="{AE5995BB-EC1F-44B1-8C16-9BBD95D689DA}" type="presParOf" srcId="{E10B5A24-8441-406F-95EE-64975483BAF6}" destId="{45F2312B-8D51-407E-89C0-3B98F003667A}" srcOrd="1" destOrd="0" presId="urn:microsoft.com/office/officeart/2008/layout/NameandTitleOrganizationalChart"/>
    <dgm:cxn modelId="{41A0E635-1DAB-4A70-8A18-84D628D9512C}" type="presParOf" srcId="{E10B5A24-8441-406F-95EE-64975483BAF6}" destId="{48A8EBBA-C041-4D7E-BD42-0FF6EFD1BF7B}" srcOrd="2" destOrd="0" presId="urn:microsoft.com/office/officeart/2008/layout/NameandTitleOrganizationalChart"/>
    <dgm:cxn modelId="{7F544E44-27F2-4BF5-8056-CC5B9D7FE302}" type="presParOf" srcId="{CDE97F90-7CF5-4287-9288-282B19A7194F}" destId="{1DF5D65D-D86D-4AF6-9807-10727E60A829}" srcOrd="1" destOrd="0" presId="urn:microsoft.com/office/officeart/2008/layout/NameandTitleOrganizationalChart"/>
    <dgm:cxn modelId="{589328BF-A614-4B9E-B215-C0FC8E401D3F}" type="presParOf" srcId="{CDE97F90-7CF5-4287-9288-282B19A7194F}" destId="{319742DD-4D5C-4C33-9894-3656102BCA73}" srcOrd="2" destOrd="0" presId="urn:microsoft.com/office/officeart/2008/layout/NameandTitleOrganizationalChart"/>
    <dgm:cxn modelId="{ED6A99D4-5C92-4F43-83BC-2BEE5A187649}" type="presParOf" srcId="{8E2D8E79-944A-423D-8EC6-B160AFB54A1F}" destId="{6E72F3A7-D22E-440E-A7AA-8F0311E4129A}" srcOrd="2" destOrd="0" presId="urn:microsoft.com/office/officeart/2008/layout/NameandTitleOrganizationalChart"/>
    <dgm:cxn modelId="{24E5133E-FA3C-4F1E-A570-82129CFDB4AD}" type="presParOf" srcId="{6E72F3A7-D22E-440E-A7AA-8F0311E4129A}" destId="{F32CE231-3DB1-4CE8-BD34-2787CA358D0A}" srcOrd="0" destOrd="0" presId="urn:microsoft.com/office/officeart/2008/layout/NameandTitleOrganizationalChart"/>
    <dgm:cxn modelId="{9F18DE77-AE5D-466E-82B9-CBC7FB76BB28}" type="presParOf" srcId="{6E72F3A7-D22E-440E-A7AA-8F0311E4129A}" destId="{09874F18-8027-461C-9986-80EDEB845D80}" srcOrd="1" destOrd="0" presId="urn:microsoft.com/office/officeart/2008/layout/NameandTitleOrganizationalChart"/>
    <dgm:cxn modelId="{BD90F23B-0105-4C34-9FFA-2A09394B9B8D}" type="presParOf" srcId="{09874F18-8027-461C-9986-80EDEB845D80}" destId="{29DCE57F-C2FF-489D-9E78-B09EB2BC8B86}" srcOrd="0" destOrd="0" presId="urn:microsoft.com/office/officeart/2008/layout/NameandTitleOrganizationalChart"/>
    <dgm:cxn modelId="{EBD94267-19CC-4241-B8EE-FC289DD2BB22}" type="presParOf" srcId="{29DCE57F-C2FF-489D-9E78-B09EB2BC8B86}" destId="{ED8E5444-DA8A-4F21-B900-CF0F438CDD87}" srcOrd="0" destOrd="0" presId="urn:microsoft.com/office/officeart/2008/layout/NameandTitleOrganizationalChart"/>
    <dgm:cxn modelId="{29E6BB6A-87AC-4508-AD84-1F159E2BB4C9}" type="presParOf" srcId="{29DCE57F-C2FF-489D-9E78-B09EB2BC8B86}" destId="{2A1564D0-766A-446B-9930-6F09BAA72D24}" srcOrd="1" destOrd="0" presId="urn:microsoft.com/office/officeart/2008/layout/NameandTitleOrganizationalChart"/>
    <dgm:cxn modelId="{FF168C9D-A351-4070-8F01-1A1D86290997}" type="presParOf" srcId="{29DCE57F-C2FF-489D-9E78-B09EB2BC8B86}" destId="{DF55B60B-9BB0-4FFF-86F7-1C6E234B3ACF}" srcOrd="2" destOrd="0" presId="urn:microsoft.com/office/officeart/2008/layout/NameandTitleOrganizationalChart"/>
    <dgm:cxn modelId="{BB32C0CF-E482-42F1-B2AA-93A1C8A14427}" type="presParOf" srcId="{09874F18-8027-461C-9986-80EDEB845D80}" destId="{5385EB42-4204-411F-8237-83C957139B6E}" srcOrd="1" destOrd="0" presId="urn:microsoft.com/office/officeart/2008/layout/NameandTitleOrganizationalChart"/>
    <dgm:cxn modelId="{0C119698-1A45-41BD-8162-05E193014AF8}" type="presParOf" srcId="{09874F18-8027-461C-9986-80EDEB845D80}" destId="{1836046A-DC54-415F-BBB1-CBB4308B3CD6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111253-2A3B-4D18-876B-393A4210D6E8}">
      <dsp:nvSpPr>
        <dsp:cNvPr id="0" name=""/>
        <dsp:cNvSpPr/>
      </dsp:nvSpPr>
      <dsp:spPr>
        <a:xfrm>
          <a:off x="3302394" y="-166351"/>
          <a:ext cx="2038830" cy="13604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Président directeur général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Evelyne Revellat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1/06/15 </a:t>
          </a:r>
          <a:endParaRPr lang="fr-FR" sz="1400" kern="1200" dirty="0"/>
        </a:p>
      </dsp:txBody>
      <dsp:txXfrm>
        <a:off x="3368805" y="-99940"/>
        <a:ext cx="1906008" cy="1227618"/>
      </dsp:txXfrm>
    </dsp:sp>
    <dsp:sp modelId="{7B06A13C-687E-433F-901A-AB6BD16A215B}">
      <dsp:nvSpPr>
        <dsp:cNvPr id="0" name=""/>
        <dsp:cNvSpPr/>
      </dsp:nvSpPr>
      <dsp:spPr>
        <a:xfrm>
          <a:off x="1912402" y="513868"/>
          <a:ext cx="4818814" cy="4818814"/>
        </a:xfrm>
        <a:custGeom>
          <a:avLst/>
          <a:gdLst/>
          <a:ahLst/>
          <a:cxnLst/>
          <a:rect l="0" t="0" r="0" b="0"/>
          <a:pathLst>
            <a:path>
              <a:moveTo>
                <a:pt x="3530270" y="276590"/>
              </a:moveTo>
              <a:arcTo wR="2409407" hR="2409407" stAng="17863402" swAng="486616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A262FF-A9E9-48D0-83B0-D819D0D5F6B3}">
      <dsp:nvSpPr>
        <dsp:cNvPr id="0" name=""/>
        <dsp:cNvSpPr/>
      </dsp:nvSpPr>
      <dsp:spPr>
        <a:xfrm>
          <a:off x="5389002" y="1038351"/>
          <a:ext cx="2038830" cy="13604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Chargé de mission SQVT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Graziella Zonnekynd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Stagiaire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1/04/17</a:t>
          </a:r>
          <a:endParaRPr lang="fr-FR" sz="1400" kern="1200" dirty="0"/>
        </a:p>
      </dsp:txBody>
      <dsp:txXfrm>
        <a:off x="5455413" y="1104762"/>
        <a:ext cx="1906008" cy="1227618"/>
      </dsp:txXfrm>
    </dsp:sp>
    <dsp:sp modelId="{524F6472-BA01-4D8E-A481-3FE95F468DFC}">
      <dsp:nvSpPr>
        <dsp:cNvPr id="0" name=""/>
        <dsp:cNvSpPr/>
      </dsp:nvSpPr>
      <dsp:spPr>
        <a:xfrm>
          <a:off x="1912402" y="513868"/>
          <a:ext cx="4818814" cy="4818814"/>
        </a:xfrm>
        <a:custGeom>
          <a:avLst/>
          <a:gdLst/>
          <a:ahLst/>
          <a:cxnLst/>
          <a:rect l="0" t="0" r="0" b="0"/>
          <a:pathLst>
            <a:path>
              <a:moveTo>
                <a:pt x="4797737" y="2091414"/>
              </a:moveTo>
              <a:arcTo wR="2409407" hR="2409407" stAng="21144960" swAng="910080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29D05C-E8C0-4A7F-AC26-E883AE0572D1}">
      <dsp:nvSpPr>
        <dsp:cNvPr id="0" name=""/>
        <dsp:cNvSpPr/>
      </dsp:nvSpPr>
      <dsp:spPr>
        <a:xfrm>
          <a:off x="5389002" y="3447758"/>
          <a:ext cx="2038830" cy="13604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Assistante administrative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To </a:t>
          </a:r>
          <a:r>
            <a:rPr lang="fr-FR" sz="1400" kern="1200" dirty="0" err="1" smtClean="0"/>
            <a:t>be</a:t>
          </a:r>
          <a:r>
            <a:rPr lang="fr-FR" sz="1400" kern="1200" dirty="0" smtClean="0"/>
            <a:t> 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2019</a:t>
          </a:r>
          <a:endParaRPr lang="fr-FR" sz="1400" kern="1200" dirty="0"/>
        </a:p>
      </dsp:txBody>
      <dsp:txXfrm>
        <a:off x="5455413" y="3514169"/>
        <a:ext cx="1906008" cy="1227618"/>
      </dsp:txXfrm>
    </dsp:sp>
    <dsp:sp modelId="{3887BC53-CA63-4DE1-AFB0-ED8B7B5D5CD2}">
      <dsp:nvSpPr>
        <dsp:cNvPr id="0" name=""/>
        <dsp:cNvSpPr/>
      </dsp:nvSpPr>
      <dsp:spPr>
        <a:xfrm>
          <a:off x="1912402" y="513868"/>
          <a:ext cx="4818814" cy="4818814"/>
        </a:xfrm>
        <a:custGeom>
          <a:avLst/>
          <a:gdLst/>
          <a:ahLst/>
          <a:cxnLst/>
          <a:rect l="0" t="0" r="0" b="0"/>
          <a:pathLst>
            <a:path>
              <a:moveTo>
                <a:pt x="3819954" y="4362762"/>
              </a:moveTo>
              <a:arcTo wR="2409407" hR="2409407" stAng="3249983" swAng="486616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C33A6F-6156-4A96-AB73-70D26DDE00D8}">
      <dsp:nvSpPr>
        <dsp:cNvPr id="0" name=""/>
        <dsp:cNvSpPr/>
      </dsp:nvSpPr>
      <dsp:spPr>
        <a:xfrm>
          <a:off x="3302394" y="4652462"/>
          <a:ext cx="2038830" cy="13604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Assistant commercial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err="1" smtClean="0"/>
            <a:t>Dranvinsingh</a:t>
          </a:r>
          <a:r>
            <a:rPr lang="fr-FR" sz="1400" kern="1200" dirty="0" smtClean="0"/>
            <a:t> </a:t>
          </a:r>
          <a:r>
            <a:rPr lang="fr-FR" sz="1400" kern="1200" dirty="0" err="1" smtClean="0"/>
            <a:t>Balgobin</a:t>
          </a:r>
          <a:endParaRPr lang="fr-FR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1/09/15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err="1" smtClean="0"/>
            <a:t>Proifessionnalisaytion</a:t>
          </a:r>
          <a:endParaRPr lang="fr-FR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 smtClean="0"/>
        </a:p>
      </dsp:txBody>
      <dsp:txXfrm>
        <a:off x="3368805" y="4718873"/>
        <a:ext cx="1906008" cy="1227618"/>
      </dsp:txXfrm>
    </dsp:sp>
    <dsp:sp modelId="{AE99C7DF-1391-45AE-A992-2CF6C17F2C22}">
      <dsp:nvSpPr>
        <dsp:cNvPr id="0" name=""/>
        <dsp:cNvSpPr/>
      </dsp:nvSpPr>
      <dsp:spPr>
        <a:xfrm>
          <a:off x="1912402" y="513868"/>
          <a:ext cx="4818814" cy="4818814"/>
        </a:xfrm>
        <a:custGeom>
          <a:avLst/>
          <a:gdLst/>
          <a:ahLst/>
          <a:cxnLst/>
          <a:rect l="0" t="0" r="0" b="0"/>
          <a:pathLst>
            <a:path>
              <a:moveTo>
                <a:pt x="1288543" y="4542223"/>
              </a:moveTo>
              <a:arcTo wR="2409407" hR="2409407" stAng="7063402" swAng="486616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E3E648-4C02-446C-92BF-6D2337C72240}">
      <dsp:nvSpPr>
        <dsp:cNvPr id="0" name=""/>
        <dsp:cNvSpPr/>
      </dsp:nvSpPr>
      <dsp:spPr>
        <a:xfrm>
          <a:off x="1215786" y="3447758"/>
          <a:ext cx="2038830" cy="13604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Chargé de projet marketing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Flavien Revellat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Stagiaire IGS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Début 2018</a:t>
          </a:r>
          <a:endParaRPr lang="fr-FR" sz="1400" kern="1200" dirty="0"/>
        </a:p>
      </dsp:txBody>
      <dsp:txXfrm>
        <a:off x="1282197" y="3514169"/>
        <a:ext cx="1906008" cy="1227618"/>
      </dsp:txXfrm>
    </dsp:sp>
    <dsp:sp modelId="{875205FC-5DD5-42C6-96DC-D39D22F98393}">
      <dsp:nvSpPr>
        <dsp:cNvPr id="0" name=""/>
        <dsp:cNvSpPr/>
      </dsp:nvSpPr>
      <dsp:spPr>
        <a:xfrm>
          <a:off x="1912402" y="513868"/>
          <a:ext cx="4818814" cy="4818814"/>
        </a:xfrm>
        <a:custGeom>
          <a:avLst/>
          <a:gdLst/>
          <a:ahLst/>
          <a:cxnLst/>
          <a:rect l="0" t="0" r="0" b="0"/>
          <a:pathLst>
            <a:path>
              <a:moveTo>
                <a:pt x="21076" y="2727399"/>
              </a:moveTo>
              <a:arcTo wR="2409407" hR="2409407" stAng="10344960" swAng="910080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26A922-DA4F-48B8-BB4D-79D5E9DC44A4}">
      <dsp:nvSpPr>
        <dsp:cNvPr id="0" name=""/>
        <dsp:cNvSpPr/>
      </dsp:nvSpPr>
      <dsp:spPr>
        <a:xfrm>
          <a:off x="1215786" y="1038351"/>
          <a:ext cx="2038830" cy="13604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Responsable Informatique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Philippe Revellat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2020</a:t>
          </a:r>
          <a:endParaRPr lang="fr-FR" sz="1400" kern="1200" dirty="0"/>
        </a:p>
      </dsp:txBody>
      <dsp:txXfrm>
        <a:off x="1282197" y="1104762"/>
        <a:ext cx="1906008" cy="1227618"/>
      </dsp:txXfrm>
    </dsp:sp>
    <dsp:sp modelId="{8DC6DD63-3511-489D-847B-CB71146D3F64}">
      <dsp:nvSpPr>
        <dsp:cNvPr id="0" name=""/>
        <dsp:cNvSpPr/>
      </dsp:nvSpPr>
      <dsp:spPr>
        <a:xfrm>
          <a:off x="1912402" y="513868"/>
          <a:ext cx="4818814" cy="4818814"/>
        </a:xfrm>
        <a:custGeom>
          <a:avLst/>
          <a:gdLst/>
          <a:ahLst/>
          <a:cxnLst/>
          <a:rect l="0" t="0" r="0" b="0"/>
          <a:pathLst>
            <a:path>
              <a:moveTo>
                <a:pt x="998859" y="456051"/>
              </a:moveTo>
              <a:arcTo wR="2409407" hR="2409407" stAng="14049983" swAng="486616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2CE231-3DB1-4CE8-BD34-2787CA358D0A}">
      <dsp:nvSpPr>
        <dsp:cNvPr id="0" name=""/>
        <dsp:cNvSpPr/>
      </dsp:nvSpPr>
      <dsp:spPr>
        <a:xfrm>
          <a:off x="3720778" y="1797240"/>
          <a:ext cx="265502" cy="867382"/>
        </a:xfrm>
        <a:custGeom>
          <a:avLst/>
          <a:gdLst/>
          <a:ahLst/>
          <a:cxnLst/>
          <a:rect l="0" t="0" r="0" b="0"/>
          <a:pathLst>
            <a:path>
              <a:moveTo>
                <a:pt x="265502" y="0"/>
              </a:moveTo>
              <a:lnTo>
                <a:pt x="265502" y="867382"/>
              </a:lnTo>
              <a:lnTo>
                <a:pt x="0" y="8673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11BFEF-E2FA-44F0-87A7-E01D3D0EAD4F}">
      <dsp:nvSpPr>
        <dsp:cNvPr id="0" name=""/>
        <dsp:cNvSpPr/>
      </dsp:nvSpPr>
      <dsp:spPr>
        <a:xfrm>
          <a:off x="3986281" y="1797240"/>
          <a:ext cx="3128075" cy="17347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6981"/>
              </a:lnTo>
              <a:lnTo>
                <a:pt x="3128075" y="1546981"/>
              </a:lnTo>
              <a:lnTo>
                <a:pt x="3128075" y="173476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EB1932-132D-4E52-B9E4-A75FC825A964}">
      <dsp:nvSpPr>
        <dsp:cNvPr id="0" name=""/>
        <dsp:cNvSpPr/>
      </dsp:nvSpPr>
      <dsp:spPr>
        <a:xfrm>
          <a:off x="3986281" y="1797240"/>
          <a:ext cx="1042691" cy="17347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6981"/>
              </a:lnTo>
              <a:lnTo>
                <a:pt x="1042691" y="1546981"/>
              </a:lnTo>
              <a:lnTo>
                <a:pt x="1042691" y="173476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D7EC14-8ED7-4826-959B-54FDE8169296}">
      <dsp:nvSpPr>
        <dsp:cNvPr id="0" name=""/>
        <dsp:cNvSpPr/>
      </dsp:nvSpPr>
      <dsp:spPr>
        <a:xfrm>
          <a:off x="2943589" y="1797240"/>
          <a:ext cx="1042691" cy="1734765"/>
        </a:xfrm>
        <a:custGeom>
          <a:avLst/>
          <a:gdLst/>
          <a:ahLst/>
          <a:cxnLst/>
          <a:rect l="0" t="0" r="0" b="0"/>
          <a:pathLst>
            <a:path>
              <a:moveTo>
                <a:pt x="1042691" y="0"/>
              </a:moveTo>
              <a:lnTo>
                <a:pt x="1042691" y="1546981"/>
              </a:lnTo>
              <a:lnTo>
                <a:pt x="0" y="1546981"/>
              </a:lnTo>
              <a:lnTo>
                <a:pt x="0" y="173476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43E9CD-CB2E-42A4-BA23-E7623BF036B8}">
      <dsp:nvSpPr>
        <dsp:cNvPr id="0" name=""/>
        <dsp:cNvSpPr/>
      </dsp:nvSpPr>
      <dsp:spPr>
        <a:xfrm>
          <a:off x="858205" y="1797240"/>
          <a:ext cx="3128075" cy="1734765"/>
        </a:xfrm>
        <a:custGeom>
          <a:avLst/>
          <a:gdLst/>
          <a:ahLst/>
          <a:cxnLst/>
          <a:rect l="0" t="0" r="0" b="0"/>
          <a:pathLst>
            <a:path>
              <a:moveTo>
                <a:pt x="3128075" y="0"/>
              </a:moveTo>
              <a:lnTo>
                <a:pt x="3128075" y="1546981"/>
              </a:lnTo>
              <a:lnTo>
                <a:pt x="0" y="1546981"/>
              </a:lnTo>
              <a:lnTo>
                <a:pt x="0" y="173476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72224A-14C6-43A2-B4ED-D5A2E6186662}">
      <dsp:nvSpPr>
        <dsp:cNvPr id="0" name=""/>
        <dsp:cNvSpPr/>
      </dsp:nvSpPr>
      <dsp:spPr>
        <a:xfrm>
          <a:off x="3209092" y="992452"/>
          <a:ext cx="1554378" cy="8047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13565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Présidente Directeur Générale</a:t>
          </a:r>
          <a:endParaRPr lang="fr-FR" sz="1600" kern="1200" dirty="0"/>
        </a:p>
      </dsp:txBody>
      <dsp:txXfrm>
        <a:off x="3209092" y="992452"/>
        <a:ext cx="1554378" cy="804788"/>
      </dsp:txXfrm>
    </dsp:sp>
    <dsp:sp modelId="{BBF1501C-7549-44D7-A88E-F4185EB648A9}">
      <dsp:nvSpPr>
        <dsp:cNvPr id="0" name=""/>
        <dsp:cNvSpPr/>
      </dsp:nvSpPr>
      <dsp:spPr>
        <a:xfrm>
          <a:off x="3519967" y="1618398"/>
          <a:ext cx="1398940" cy="2682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Evelyne Revellat</a:t>
          </a:r>
          <a:endParaRPr lang="fr-FR" sz="1500" kern="1200" dirty="0"/>
        </a:p>
      </dsp:txBody>
      <dsp:txXfrm>
        <a:off x="3519967" y="1618398"/>
        <a:ext cx="1398940" cy="268262"/>
      </dsp:txXfrm>
    </dsp:sp>
    <dsp:sp modelId="{38CD6792-13C2-4972-8568-A9100C2CA943}">
      <dsp:nvSpPr>
        <dsp:cNvPr id="0" name=""/>
        <dsp:cNvSpPr/>
      </dsp:nvSpPr>
      <dsp:spPr>
        <a:xfrm>
          <a:off x="81016" y="3532005"/>
          <a:ext cx="1554378" cy="8047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13565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Développeur informatique web</a:t>
          </a:r>
          <a:endParaRPr lang="fr-FR" sz="1600" kern="1200" dirty="0"/>
        </a:p>
      </dsp:txBody>
      <dsp:txXfrm>
        <a:off x="81016" y="3532005"/>
        <a:ext cx="1554378" cy="804788"/>
      </dsp:txXfrm>
    </dsp:sp>
    <dsp:sp modelId="{F778BBA2-CF01-414C-860B-CB07D4862FE7}">
      <dsp:nvSpPr>
        <dsp:cNvPr id="0" name=""/>
        <dsp:cNvSpPr/>
      </dsp:nvSpPr>
      <dsp:spPr>
        <a:xfrm>
          <a:off x="391892" y="4157952"/>
          <a:ext cx="1398940" cy="2682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Philippe Revellat</a:t>
          </a:r>
          <a:endParaRPr lang="fr-FR" sz="1500" kern="1200" dirty="0"/>
        </a:p>
      </dsp:txBody>
      <dsp:txXfrm>
        <a:off x="391892" y="4157952"/>
        <a:ext cx="1398940" cy="268262"/>
      </dsp:txXfrm>
    </dsp:sp>
    <dsp:sp modelId="{D5CCED91-AE4E-4BB6-B518-B13EBC3CA135}">
      <dsp:nvSpPr>
        <dsp:cNvPr id="0" name=""/>
        <dsp:cNvSpPr/>
      </dsp:nvSpPr>
      <dsp:spPr>
        <a:xfrm>
          <a:off x="2166400" y="3532005"/>
          <a:ext cx="1554378" cy="8047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13565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Charge de mission MKT</a:t>
          </a:r>
          <a:endParaRPr lang="fr-FR" sz="1600" kern="1200" dirty="0"/>
        </a:p>
      </dsp:txBody>
      <dsp:txXfrm>
        <a:off x="2166400" y="3532005"/>
        <a:ext cx="1554378" cy="804788"/>
      </dsp:txXfrm>
    </dsp:sp>
    <dsp:sp modelId="{B17533D6-C8BA-45F9-A0A8-80AF283FF0BD}">
      <dsp:nvSpPr>
        <dsp:cNvPr id="0" name=""/>
        <dsp:cNvSpPr/>
      </dsp:nvSpPr>
      <dsp:spPr>
        <a:xfrm>
          <a:off x="2477275" y="4157952"/>
          <a:ext cx="1398940" cy="2682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Flavien Revellat</a:t>
          </a:r>
          <a:endParaRPr lang="fr-FR" sz="1600" kern="1200" dirty="0"/>
        </a:p>
      </dsp:txBody>
      <dsp:txXfrm>
        <a:off x="2477275" y="4157952"/>
        <a:ext cx="1398940" cy="268262"/>
      </dsp:txXfrm>
    </dsp:sp>
    <dsp:sp modelId="{798FECD4-6061-4896-AA3B-2939A31CAD60}">
      <dsp:nvSpPr>
        <dsp:cNvPr id="0" name=""/>
        <dsp:cNvSpPr/>
      </dsp:nvSpPr>
      <dsp:spPr>
        <a:xfrm>
          <a:off x="4251783" y="3532005"/>
          <a:ext cx="1554378" cy="8047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13565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err="1" smtClean="0"/>
            <a:t>Community</a:t>
          </a:r>
          <a:r>
            <a:rPr lang="fr-FR" sz="1600" kern="1200" dirty="0" smtClean="0"/>
            <a:t> manager &amp; </a:t>
          </a:r>
          <a:r>
            <a:rPr lang="fr-FR" sz="1600" kern="1200" dirty="0" err="1" smtClean="0"/>
            <a:t>Strat</a:t>
          </a:r>
          <a:r>
            <a:rPr lang="fr-FR" sz="1600" kern="1200" dirty="0" smtClean="0"/>
            <a:t> MKT </a:t>
          </a:r>
          <a:endParaRPr lang="fr-FR" sz="1600" kern="1200" dirty="0"/>
        </a:p>
      </dsp:txBody>
      <dsp:txXfrm>
        <a:off x="4251783" y="3532005"/>
        <a:ext cx="1554378" cy="804788"/>
      </dsp:txXfrm>
    </dsp:sp>
    <dsp:sp modelId="{704A5106-A762-4BA5-B633-88980C2E3825}">
      <dsp:nvSpPr>
        <dsp:cNvPr id="0" name=""/>
        <dsp:cNvSpPr/>
      </dsp:nvSpPr>
      <dsp:spPr>
        <a:xfrm>
          <a:off x="4562659" y="4157952"/>
          <a:ext cx="1398940" cy="2682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Céline Rocheteau </a:t>
          </a:r>
          <a:endParaRPr lang="fr-FR" sz="1400" kern="1200" dirty="0"/>
        </a:p>
      </dsp:txBody>
      <dsp:txXfrm>
        <a:off x="4562659" y="4157952"/>
        <a:ext cx="1398940" cy="268262"/>
      </dsp:txXfrm>
    </dsp:sp>
    <dsp:sp modelId="{0DE29B24-595B-40F4-8FF2-3C7A5BC88BBA}">
      <dsp:nvSpPr>
        <dsp:cNvPr id="0" name=""/>
        <dsp:cNvSpPr/>
      </dsp:nvSpPr>
      <dsp:spPr>
        <a:xfrm>
          <a:off x="6337167" y="3532005"/>
          <a:ext cx="1554378" cy="8047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13565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Assistant commerciale </a:t>
          </a:r>
          <a:endParaRPr lang="fr-FR" sz="1600" kern="1200" dirty="0"/>
        </a:p>
      </dsp:txBody>
      <dsp:txXfrm>
        <a:off x="6337167" y="3532005"/>
        <a:ext cx="1554378" cy="804788"/>
      </dsp:txXfrm>
    </dsp:sp>
    <dsp:sp modelId="{45F2312B-8D51-407E-89C0-3B98F003667A}">
      <dsp:nvSpPr>
        <dsp:cNvPr id="0" name=""/>
        <dsp:cNvSpPr/>
      </dsp:nvSpPr>
      <dsp:spPr>
        <a:xfrm>
          <a:off x="6648043" y="4157952"/>
          <a:ext cx="1398940" cy="2682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err="1" smtClean="0"/>
            <a:t>Dravinsing</a:t>
          </a:r>
          <a:r>
            <a:rPr lang="fr-FR" sz="1300" kern="1200" dirty="0" smtClean="0"/>
            <a:t> Balgobin</a:t>
          </a:r>
          <a:endParaRPr lang="fr-FR" sz="1300" kern="1200" dirty="0"/>
        </a:p>
      </dsp:txBody>
      <dsp:txXfrm>
        <a:off x="6648043" y="4157952"/>
        <a:ext cx="1398940" cy="268262"/>
      </dsp:txXfrm>
    </dsp:sp>
    <dsp:sp modelId="{ED8E5444-DA8A-4F21-B900-CF0F438CDD87}">
      <dsp:nvSpPr>
        <dsp:cNvPr id="0" name=""/>
        <dsp:cNvSpPr/>
      </dsp:nvSpPr>
      <dsp:spPr>
        <a:xfrm>
          <a:off x="2166400" y="2262229"/>
          <a:ext cx="1554378" cy="8047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13565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Chargé de mission RH &amp; coach  SQVT</a:t>
          </a:r>
          <a:endParaRPr lang="fr-FR" sz="1600" kern="1200" dirty="0"/>
        </a:p>
      </dsp:txBody>
      <dsp:txXfrm>
        <a:off x="2166400" y="2262229"/>
        <a:ext cx="1554378" cy="804788"/>
      </dsp:txXfrm>
    </dsp:sp>
    <dsp:sp modelId="{2A1564D0-766A-446B-9930-6F09BAA72D24}">
      <dsp:nvSpPr>
        <dsp:cNvPr id="0" name=""/>
        <dsp:cNvSpPr/>
      </dsp:nvSpPr>
      <dsp:spPr>
        <a:xfrm>
          <a:off x="2477275" y="2888175"/>
          <a:ext cx="1398940" cy="2682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Graziella </a:t>
          </a:r>
          <a:r>
            <a:rPr lang="fr-FR" sz="1200" kern="1200" dirty="0" err="1" smtClean="0"/>
            <a:t>zonnekynd</a:t>
          </a:r>
          <a:endParaRPr lang="fr-FR" sz="1200" kern="1200" dirty="0"/>
        </a:p>
      </dsp:txBody>
      <dsp:txXfrm>
        <a:off x="2477275" y="2888175"/>
        <a:ext cx="1398940" cy="268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6522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37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176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548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90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1166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92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1519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992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1289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98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BC9A5-5C55-4A68-909B-5B8FFDCCE680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459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858786167"/>
              </p:ext>
            </p:extLst>
          </p:nvPr>
        </p:nvGraphicFramePr>
        <p:xfrm>
          <a:off x="1135380" y="464820"/>
          <a:ext cx="8643620" cy="5846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69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GPE 2015-2018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00188303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4685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3448050" cy="987424"/>
          </a:xfrm>
        </p:spPr>
        <p:txBody>
          <a:bodyPr>
            <a:normAutofit/>
          </a:bodyPr>
          <a:lstStyle/>
          <a:p>
            <a:r>
              <a:rPr lang="fr-FR" sz="1400" b="1" dirty="0" smtClean="0"/>
              <a:t>Profil du personnel </a:t>
            </a:r>
            <a:endParaRPr lang="fr-FR" sz="1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34023" y="3181351"/>
            <a:ext cx="3933826" cy="145732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fr-FR" sz="1100" dirty="0" smtClean="0"/>
              <a:t>Nom : </a:t>
            </a:r>
            <a:r>
              <a:rPr lang="fr-FR" sz="1100" dirty="0" err="1" smtClean="0"/>
              <a:t>Balgobin</a:t>
            </a:r>
            <a:r>
              <a:rPr lang="fr-FR" sz="1100" dirty="0" smtClean="0"/>
              <a:t>	Prénom : </a:t>
            </a:r>
            <a:r>
              <a:rPr lang="fr-FR" sz="1100" dirty="0" err="1" smtClean="0"/>
              <a:t>Dravinsingh</a:t>
            </a:r>
            <a:endParaRPr lang="fr-FR" sz="1100" dirty="0" smtClean="0"/>
          </a:p>
          <a:p>
            <a:pPr marL="0" indent="0">
              <a:buNone/>
            </a:pPr>
            <a:r>
              <a:rPr lang="fr-FR" sz="1100" dirty="0" smtClean="0"/>
              <a:t>Age : 23 ans</a:t>
            </a:r>
            <a:endParaRPr lang="fr-FR" sz="1100" dirty="0" smtClean="0"/>
          </a:p>
          <a:p>
            <a:pPr marL="0" indent="0">
              <a:buNone/>
            </a:pPr>
            <a:r>
              <a:rPr lang="fr-FR" sz="1100" dirty="0" smtClean="0"/>
              <a:t>Niveau </a:t>
            </a:r>
            <a:r>
              <a:rPr lang="fr-FR" sz="1100" dirty="0" smtClean="0"/>
              <a:t>Etude : Bac + 2</a:t>
            </a:r>
            <a:endParaRPr lang="fr-FR" sz="1100" dirty="0" smtClean="0"/>
          </a:p>
          <a:p>
            <a:pPr marL="0" indent="0">
              <a:buNone/>
            </a:pPr>
            <a:r>
              <a:rPr lang="fr-FR" sz="1100" dirty="0" smtClean="0"/>
              <a:t>Statut : Non cadre</a:t>
            </a:r>
            <a:endParaRPr lang="fr-FR" sz="1100" dirty="0" smtClean="0"/>
          </a:p>
          <a:p>
            <a:pPr marL="0" indent="0">
              <a:buNone/>
            </a:pPr>
            <a:r>
              <a:rPr lang="fr-FR" sz="1100" dirty="0" smtClean="0"/>
              <a:t>Type de </a:t>
            </a:r>
            <a:r>
              <a:rPr lang="fr-FR" sz="1100" dirty="0" smtClean="0"/>
              <a:t>contrat : CDI</a:t>
            </a:r>
            <a:endParaRPr lang="fr-FR" sz="11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828673" y="1092200"/>
            <a:ext cx="4105277" cy="1965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fr-FR" sz="3500" dirty="0" smtClean="0"/>
              <a:t>Nom : Zonnekynd 	Prénom : Graziella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fr-FR" sz="3500" dirty="0" smtClean="0"/>
              <a:t>Age : 47 ans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fr-FR" sz="3500" dirty="0" smtClean="0"/>
              <a:t>Niveau Etude : Bac + 3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fr-FR" sz="3500" dirty="0" smtClean="0"/>
              <a:t>Statut : Stagiaire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fr-FR" sz="3500" dirty="0" smtClean="0"/>
              <a:t>Type de contrat : Licence RH     En reconversion professionnelle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fr-FR" sz="3500" dirty="0" smtClean="0"/>
              <a:t>Inscrite au Pôle Emploi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828674" y="3181350"/>
            <a:ext cx="4105276" cy="1457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Nom : Rocheteau	Prénom : Céline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Age : 35 ans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Niveau Etude : Bac + 4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Statut : </a:t>
            </a:r>
            <a:r>
              <a:rPr lang="fr-FR" sz="2000" dirty="0"/>
              <a:t>C</a:t>
            </a:r>
            <a:r>
              <a:rPr lang="fr-FR" sz="2000" dirty="0" smtClean="0"/>
              <a:t>adre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Type de contrat : CDD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Inscrite au Pôle Emploi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5534023" y="1079500"/>
            <a:ext cx="3933826" cy="19780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1200" dirty="0" smtClean="0"/>
              <a:t>Nom : Revellat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200" dirty="0" smtClean="0"/>
              <a:t>Prénom : Flavien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200" dirty="0" smtClean="0"/>
              <a:t>Age : 22 ans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200" dirty="0" smtClean="0"/>
              <a:t>Niveau Etude : Bac + 3 </a:t>
            </a:r>
            <a:r>
              <a:rPr lang="fr-FR" sz="1200" dirty="0" err="1" smtClean="0"/>
              <a:t>Bachelor</a:t>
            </a:r>
            <a:endParaRPr lang="fr-FR" sz="12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200" dirty="0" smtClean="0"/>
              <a:t>Statut : Stagiaire Marketing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200" dirty="0" smtClean="0"/>
              <a:t>Type de contrat : Stagiaire IGS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534023" y="4841875"/>
            <a:ext cx="3933826" cy="15589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Nom : Revellat	Prénom : Philippe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Age : 54 ans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Niveau Etude : Bac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Statut : Cadre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Type de Contrat : CDI  - Contrat Génération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Retraité : En 2020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828674" y="4892677"/>
            <a:ext cx="4105276" cy="15081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300" dirty="0" smtClean="0"/>
              <a:t>Nom : Revellat	Prénom : Evelyne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300" dirty="0" smtClean="0"/>
              <a:t>Age : 54 ans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300" dirty="0" smtClean="0"/>
              <a:t>Niveau Etude : Bac + 4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300" dirty="0" smtClean="0"/>
              <a:t>Statut : </a:t>
            </a:r>
            <a:r>
              <a:rPr lang="fr-FR" sz="2300" dirty="0"/>
              <a:t>C</a:t>
            </a:r>
            <a:r>
              <a:rPr lang="fr-FR" sz="2300" dirty="0" smtClean="0"/>
              <a:t>adre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300" dirty="0" smtClean="0"/>
              <a:t>Type de contrat : CDI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300" dirty="0" smtClean="0"/>
              <a:t>Inscrite au Pôle Emploi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21217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124</Words>
  <Application>Microsoft Office PowerPoint</Application>
  <PresentationFormat>Personnalisé</PresentationFormat>
  <Paragraphs>70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GPE 2015-2018</vt:lpstr>
      <vt:lpstr>Profil du personnel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Graziella Zonnekynd</dc:creator>
  <cp:lastModifiedBy>Dell</cp:lastModifiedBy>
  <cp:revision>9</cp:revision>
  <cp:lastPrinted>2015-05-13T12:56:39Z</cp:lastPrinted>
  <dcterms:created xsi:type="dcterms:W3CDTF">2015-05-07T16:58:37Z</dcterms:created>
  <dcterms:modified xsi:type="dcterms:W3CDTF">2015-05-13T13:52:56Z</dcterms:modified>
</cp:coreProperties>
</file>