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05613" cy="99393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1" autoAdjust="0"/>
    <p:restoredTop sz="94660"/>
  </p:normalViewPr>
  <p:slideViewPr>
    <p:cSldViewPr snapToGrid="0">
      <p:cViewPr>
        <p:scale>
          <a:sx n="100" d="100"/>
          <a:sy n="100" d="100"/>
        </p:scale>
        <p:origin x="-72" y="1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6522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85371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441761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45488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25906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01166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6929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315191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9992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31289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8BC9A5-5C55-4A68-909B-5B8FFDCCE680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1983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8BC9A5-5C55-4A68-909B-5B8FFDCCE680}" type="datetimeFigureOut">
              <a:rPr lang="fr-FR" smtClean="0"/>
              <a:t>13/05/2015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334A81-4E01-46FD-A476-F5ABDF66B26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4459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1" y="365126"/>
            <a:ext cx="3448050" cy="987424"/>
          </a:xfrm>
        </p:spPr>
        <p:txBody>
          <a:bodyPr>
            <a:normAutofit/>
          </a:bodyPr>
          <a:lstStyle/>
          <a:p>
            <a:r>
              <a:rPr lang="fr-FR" sz="1400" b="1" dirty="0" smtClean="0"/>
              <a:t>Profil du personnel </a:t>
            </a:r>
            <a:endParaRPr lang="fr-FR" sz="14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34023" y="3181351"/>
            <a:ext cx="3933826" cy="1457324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fr-FR" sz="1100" dirty="0" smtClean="0"/>
              <a:t>Nom : </a:t>
            </a:r>
            <a:r>
              <a:rPr lang="fr-FR" sz="1100" dirty="0" err="1" smtClean="0"/>
              <a:t>Balgobin</a:t>
            </a:r>
            <a:r>
              <a:rPr lang="fr-FR" sz="1100" dirty="0" smtClean="0"/>
              <a:t>	Prénom : </a:t>
            </a:r>
            <a:r>
              <a:rPr lang="fr-FR" sz="1100" dirty="0" err="1" smtClean="0"/>
              <a:t>Dravinsingh</a:t>
            </a:r>
            <a:endParaRPr lang="fr-FR" sz="1100" dirty="0" smtClean="0"/>
          </a:p>
          <a:p>
            <a:pPr marL="0" indent="0">
              <a:buNone/>
            </a:pPr>
            <a:r>
              <a:rPr lang="fr-FR" sz="1100" dirty="0" smtClean="0"/>
              <a:t>Age : 23 ans</a:t>
            </a:r>
          </a:p>
          <a:p>
            <a:pPr marL="0" indent="0">
              <a:buNone/>
            </a:pPr>
            <a:r>
              <a:rPr lang="fr-FR" sz="1100" dirty="0" smtClean="0"/>
              <a:t>Niveau Etude : Bac + 2</a:t>
            </a:r>
          </a:p>
          <a:p>
            <a:pPr marL="0" indent="0">
              <a:buNone/>
            </a:pPr>
            <a:r>
              <a:rPr lang="fr-FR" sz="1100" dirty="0" smtClean="0"/>
              <a:t>Statut : Non cadre</a:t>
            </a:r>
          </a:p>
          <a:p>
            <a:pPr marL="0" indent="0">
              <a:buNone/>
            </a:pPr>
            <a:r>
              <a:rPr lang="fr-FR" sz="1100" dirty="0" smtClean="0"/>
              <a:t>Type de contrat : CDI</a:t>
            </a:r>
            <a:endParaRPr lang="fr-FR" sz="1100" dirty="0"/>
          </a:p>
        </p:txBody>
      </p:sp>
      <p:sp>
        <p:nvSpPr>
          <p:cNvPr id="4" name="Espace réservé du contenu 2"/>
          <p:cNvSpPr txBox="1">
            <a:spLocks/>
          </p:cNvSpPr>
          <p:nvPr/>
        </p:nvSpPr>
        <p:spPr>
          <a:xfrm>
            <a:off x="828673" y="1092200"/>
            <a:ext cx="4105277" cy="1965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3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fr-FR" sz="3500" dirty="0" smtClean="0"/>
              <a:t>Nom : Zonnekynd 	Prénom : Graziella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fr-FR" sz="3500" dirty="0" smtClean="0"/>
              <a:t>Age : 47 ans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fr-FR" sz="3500" dirty="0" smtClean="0"/>
              <a:t>Niveau Etude : Bac + 3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fr-FR" sz="3500" dirty="0" smtClean="0"/>
              <a:t>Statut : Stagiaire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fr-FR" sz="3500" dirty="0" smtClean="0"/>
              <a:t>Type de contrat : Licence RH     En reconversion professionnelle</a:t>
            </a:r>
          </a:p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fr-FR" sz="3500" dirty="0" smtClean="0"/>
              <a:t>Inscrite au Pôle Emploi</a:t>
            </a:r>
          </a:p>
        </p:txBody>
      </p:sp>
      <p:sp>
        <p:nvSpPr>
          <p:cNvPr id="5" name="Espace réservé du contenu 2"/>
          <p:cNvSpPr txBox="1">
            <a:spLocks/>
          </p:cNvSpPr>
          <p:nvPr/>
        </p:nvSpPr>
        <p:spPr>
          <a:xfrm>
            <a:off x="828674" y="3181350"/>
            <a:ext cx="4105276" cy="14573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Nom : Rocheteau	Prénom : Céline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Age : 35 ans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Niveau Etude : Bac + 4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Statut : </a:t>
            </a:r>
            <a:r>
              <a:rPr lang="fr-FR" sz="2000" dirty="0"/>
              <a:t>C</a:t>
            </a:r>
            <a:r>
              <a:rPr lang="fr-FR" sz="2000" dirty="0" smtClean="0"/>
              <a:t>adre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Type de contrat : CDD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000" dirty="0" smtClean="0"/>
              <a:t>Inscrite au Pôle Emploi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5534023" y="1079500"/>
            <a:ext cx="3933826" cy="19780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1200" dirty="0" smtClean="0"/>
              <a:t>Nom : Revellat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200" dirty="0" smtClean="0"/>
              <a:t>Prénom : Flavien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200" dirty="0" smtClean="0"/>
              <a:t>Age : 22 ans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200" dirty="0" smtClean="0"/>
              <a:t>Niveau Etude : Bac + 3 </a:t>
            </a:r>
            <a:r>
              <a:rPr lang="fr-FR" sz="1200" dirty="0" err="1" smtClean="0"/>
              <a:t>Bachelor</a:t>
            </a:r>
            <a:endParaRPr lang="fr-FR" sz="1200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200" dirty="0" smtClean="0"/>
              <a:t>Statut : Stagiaire Marketing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1200" dirty="0" smtClean="0"/>
              <a:t>Type de contrat : Stagiaire IGS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5534023" y="4841875"/>
            <a:ext cx="3933826" cy="1558925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Nom : Revellat	Prénom : Philippe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Age : 54 ans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Niveau Etude : Bac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Statut : Cadre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Type de Contrat : CDI  - Contrat Génération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dirty="0" smtClean="0"/>
              <a:t>Retraité : En 2020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828674" y="4892677"/>
            <a:ext cx="4105276" cy="1508123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fr-FR" sz="2300" dirty="0" smtClean="0"/>
              <a:t>Nom : Revellat	Prénom : Evelyne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300" dirty="0" smtClean="0"/>
              <a:t>Age : 54 ans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300" dirty="0" smtClean="0"/>
              <a:t>Niveau Etude : Bac + 4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300" dirty="0" smtClean="0"/>
              <a:t>Statut : </a:t>
            </a:r>
            <a:r>
              <a:rPr lang="fr-FR" sz="2300" dirty="0"/>
              <a:t>C</a:t>
            </a:r>
            <a:r>
              <a:rPr lang="fr-FR" sz="2300" dirty="0" smtClean="0"/>
              <a:t>adre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300" dirty="0" smtClean="0"/>
              <a:t>Type de contrat : CDI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fr-FR" sz="2300" dirty="0" smtClean="0"/>
              <a:t>Inscrite au Pôle Emploi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69212172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45</Words>
  <Application>Microsoft Office PowerPoint</Application>
  <PresentationFormat>Personnalisé</PresentationFormat>
  <Paragraphs>36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Profil du personnel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Graziella Zonnekynd</dc:creator>
  <cp:lastModifiedBy>Dell</cp:lastModifiedBy>
  <cp:revision>10</cp:revision>
  <cp:lastPrinted>2015-05-13T12:56:39Z</cp:lastPrinted>
  <dcterms:created xsi:type="dcterms:W3CDTF">2015-05-07T16:58:37Z</dcterms:created>
  <dcterms:modified xsi:type="dcterms:W3CDTF">2015-05-13T14:06:13Z</dcterms:modified>
</cp:coreProperties>
</file>