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5" d="100"/>
          <a:sy n="65" d="100"/>
        </p:scale>
        <p:origin x="88" y="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1E9B5-743B-448F-8EDA-EAF846E9DF0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171260D-AE27-4089-ABF9-500EFB1C5B70}">
      <dgm:prSet phldrT="[Texte]"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smtClean="0"/>
            <a:t>Présidente Directeur Générale</a:t>
          </a:r>
          <a:endParaRPr lang="fr-FR" dirty="0"/>
        </a:p>
      </dgm:t>
    </dgm:pt>
    <dgm:pt modelId="{203C2D1E-F071-43BA-A3E8-9F101F1E9F82}" type="parTrans" cxnId="{EEFFC05F-5F87-4A32-A273-70B98A484577}">
      <dgm:prSet/>
      <dgm:spPr/>
      <dgm:t>
        <a:bodyPr/>
        <a:lstStyle/>
        <a:p>
          <a:endParaRPr lang="fr-FR"/>
        </a:p>
      </dgm:t>
    </dgm:pt>
    <dgm:pt modelId="{18DCAFE1-AD2E-4DB1-861B-FA9B98F2D4BA}" type="sibTrans" cxnId="{EEFFC05F-5F87-4A32-A273-70B98A484577}">
      <dgm:prSet custT="1"/>
      <dgm:spPr/>
      <dgm:t>
        <a:bodyPr/>
        <a:lstStyle/>
        <a:p>
          <a:r>
            <a:rPr lang="fr-FR" sz="1600" dirty="0" smtClean="0"/>
            <a:t>Evelyne Revellat</a:t>
          </a:r>
          <a:endParaRPr lang="fr-FR" sz="1600" dirty="0"/>
        </a:p>
      </dgm:t>
    </dgm:pt>
    <dgm:pt modelId="{6A0EB012-CFDA-4BBD-B66C-6A9AE7BAF716}" type="asst">
      <dgm:prSet phldrT="[Texte]"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smtClean="0"/>
            <a:t>Chargé de mission RH &amp; coach  SQVT</a:t>
          </a:r>
          <a:endParaRPr lang="fr-FR" dirty="0"/>
        </a:p>
      </dgm:t>
    </dgm:pt>
    <dgm:pt modelId="{BA9C0B01-05BC-4918-844D-87C880FD7CCB}" type="parTrans" cxnId="{CCF25DE6-4967-4873-960B-71684EF448E5}">
      <dgm:prSet/>
      <dgm:spPr/>
      <dgm:t>
        <a:bodyPr/>
        <a:lstStyle/>
        <a:p>
          <a:endParaRPr lang="fr-FR"/>
        </a:p>
      </dgm:t>
    </dgm:pt>
    <dgm:pt modelId="{4CE9507B-3942-47CD-9EFD-67A5BDA6A00A}" type="sibTrans" cxnId="{CCF25DE6-4967-4873-960B-71684EF448E5}">
      <dgm:prSet custT="1"/>
      <dgm:spPr/>
      <dgm:t>
        <a:bodyPr/>
        <a:lstStyle/>
        <a:p>
          <a:r>
            <a:rPr lang="fr-FR" sz="1600" dirty="0" smtClean="0"/>
            <a:t>Graziella </a:t>
          </a:r>
          <a:r>
            <a:rPr lang="fr-FR" sz="1600" dirty="0" smtClean="0"/>
            <a:t>Zonnekynd</a:t>
          </a:r>
          <a:endParaRPr lang="fr-FR" sz="1600" dirty="0"/>
        </a:p>
      </dgm:t>
    </dgm:pt>
    <dgm:pt modelId="{F3203447-AC52-4F17-AFEF-7DC79433FE40}">
      <dgm:prSet phldrT="[Texte]"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smtClean="0"/>
            <a:t>Développeur informatique web</a:t>
          </a:r>
          <a:endParaRPr lang="fr-FR" dirty="0"/>
        </a:p>
      </dgm:t>
    </dgm:pt>
    <dgm:pt modelId="{B284EC18-5FED-46D8-96D8-3E87B507F7F1}" type="parTrans" cxnId="{8AD9A4BE-B864-4180-B7CF-1C159CD30E01}">
      <dgm:prSet/>
      <dgm:spPr/>
      <dgm:t>
        <a:bodyPr/>
        <a:lstStyle/>
        <a:p>
          <a:endParaRPr lang="fr-FR"/>
        </a:p>
      </dgm:t>
    </dgm:pt>
    <dgm:pt modelId="{8B796433-21EE-4F25-AE4E-2E853A6F4BEB}" type="sibTrans" cxnId="{8AD9A4BE-B864-4180-B7CF-1C159CD30E01}">
      <dgm:prSet custT="1"/>
      <dgm:spPr/>
      <dgm:t>
        <a:bodyPr/>
        <a:lstStyle/>
        <a:p>
          <a:r>
            <a:rPr lang="fr-FR" sz="1600" dirty="0" smtClean="0"/>
            <a:t>Philippe Revellat</a:t>
          </a:r>
          <a:endParaRPr lang="fr-FR" sz="1600" dirty="0"/>
        </a:p>
      </dgm:t>
    </dgm:pt>
    <dgm:pt modelId="{844207E9-59A1-4EE8-B3D9-6EA4D48AC3FE}">
      <dgm:prSet phldrT="[Texte]"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smtClean="0"/>
            <a:t>Charge de mission MKT</a:t>
          </a:r>
          <a:endParaRPr lang="fr-FR" dirty="0"/>
        </a:p>
      </dgm:t>
    </dgm:pt>
    <dgm:pt modelId="{08A50289-BB47-4EF3-B044-A621A7FF287A}" type="parTrans" cxnId="{E55DA27E-F5B1-419F-B21D-B166BD199551}">
      <dgm:prSet/>
      <dgm:spPr/>
      <dgm:t>
        <a:bodyPr/>
        <a:lstStyle/>
        <a:p>
          <a:endParaRPr lang="fr-FR"/>
        </a:p>
      </dgm:t>
    </dgm:pt>
    <dgm:pt modelId="{1D48F09A-BB0D-451F-A8BD-0F4C01FC81DA}" type="sibTrans" cxnId="{E55DA27E-F5B1-419F-B21D-B166BD199551}">
      <dgm:prSet custT="1"/>
      <dgm:spPr/>
      <dgm:t>
        <a:bodyPr/>
        <a:lstStyle/>
        <a:p>
          <a:r>
            <a:rPr lang="fr-FR" sz="1600" dirty="0" smtClean="0"/>
            <a:t>Flavien Revellat</a:t>
          </a:r>
          <a:endParaRPr lang="fr-FR" sz="1600" dirty="0"/>
        </a:p>
      </dgm:t>
    </dgm:pt>
    <dgm:pt modelId="{BECB5954-53B9-4E89-BCD0-C960A148C287}">
      <dgm:prSet phldrT="[Texte]"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smtClean="0"/>
            <a:t>Assistant commerciale </a:t>
          </a:r>
          <a:endParaRPr lang="fr-FR" dirty="0"/>
        </a:p>
      </dgm:t>
    </dgm:pt>
    <dgm:pt modelId="{EBABF64D-D8BD-4C69-BE9A-76141797B10D}" type="parTrans" cxnId="{BC7657AD-9910-4779-9947-DD7464BB4A57}">
      <dgm:prSet/>
      <dgm:spPr/>
      <dgm:t>
        <a:bodyPr/>
        <a:lstStyle/>
        <a:p>
          <a:endParaRPr lang="fr-FR"/>
        </a:p>
      </dgm:t>
    </dgm:pt>
    <dgm:pt modelId="{6F4569FA-1250-45AC-B2F0-6FA275DEC7B7}" type="sibTrans" cxnId="{BC7657AD-9910-4779-9947-DD7464BB4A57}">
      <dgm:prSet custT="1"/>
      <dgm:spPr/>
      <dgm:t>
        <a:bodyPr/>
        <a:lstStyle/>
        <a:p>
          <a:r>
            <a:rPr lang="fr-FR" sz="1600" dirty="0" err="1" smtClean="0"/>
            <a:t>Dravinsing</a:t>
          </a:r>
          <a:r>
            <a:rPr lang="fr-FR" sz="1600" dirty="0" smtClean="0"/>
            <a:t> Balgobin</a:t>
          </a:r>
          <a:endParaRPr lang="fr-FR" sz="1600" dirty="0"/>
        </a:p>
      </dgm:t>
    </dgm:pt>
    <dgm:pt modelId="{3579F04F-1405-4FE4-BC4D-43B1782F117F}">
      <dgm:prSet/>
      <dgm:spPr>
        <a:solidFill>
          <a:srgbClr val="0066FF"/>
        </a:solidFill>
        <a:ln>
          <a:solidFill>
            <a:srgbClr val="3399FF"/>
          </a:solidFill>
        </a:ln>
      </dgm:spPr>
      <dgm:t>
        <a:bodyPr/>
        <a:lstStyle/>
        <a:p>
          <a:r>
            <a:rPr lang="fr-FR" dirty="0" err="1" smtClean="0"/>
            <a:t>Community</a:t>
          </a:r>
          <a:r>
            <a:rPr lang="fr-FR" dirty="0" smtClean="0"/>
            <a:t> manager </a:t>
          </a:r>
          <a:r>
            <a:rPr lang="fr-FR" smtClean="0"/>
            <a:t>&amp; Strat</a:t>
          </a:r>
          <a:r>
            <a:rPr lang="fr-FR" dirty="0" smtClean="0"/>
            <a:t> MKT </a:t>
          </a:r>
          <a:endParaRPr lang="fr-FR" dirty="0"/>
        </a:p>
      </dgm:t>
    </dgm:pt>
    <dgm:pt modelId="{7A4A868B-8EC0-41E2-B445-AA013B2AE7EE}" type="parTrans" cxnId="{79F34051-1BBD-4CDD-9697-6B7BF8298BA3}">
      <dgm:prSet/>
      <dgm:spPr/>
      <dgm:t>
        <a:bodyPr/>
        <a:lstStyle/>
        <a:p>
          <a:endParaRPr lang="fr-FR"/>
        </a:p>
      </dgm:t>
    </dgm:pt>
    <dgm:pt modelId="{2BA64849-1DFB-4C22-B0B8-DCEA72AF2889}" type="sibTrans" cxnId="{79F34051-1BBD-4CDD-9697-6B7BF8298BA3}">
      <dgm:prSet custT="1"/>
      <dgm:spPr/>
      <dgm:t>
        <a:bodyPr/>
        <a:lstStyle/>
        <a:p>
          <a:r>
            <a:rPr lang="fr-FR" sz="1600" dirty="0" smtClean="0"/>
            <a:t>Céline Rocheteau </a:t>
          </a:r>
          <a:endParaRPr lang="fr-FR" sz="1600" dirty="0"/>
        </a:p>
      </dgm:t>
    </dgm:pt>
    <dgm:pt modelId="{1EAA3396-3ABF-4ED2-BE26-1C40FC04A172}" type="pres">
      <dgm:prSet presAssocID="{ECB1E9B5-743B-448F-8EDA-EAF846E9DF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E2D8E79-944A-423D-8EC6-B160AFB54A1F}" type="pres">
      <dgm:prSet presAssocID="{6171260D-AE27-4089-ABF9-500EFB1C5B70}" presName="hierRoot1" presStyleCnt="0">
        <dgm:presLayoutVars>
          <dgm:hierBranch val="init"/>
        </dgm:presLayoutVars>
      </dgm:prSet>
      <dgm:spPr/>
    </dgm:pt>
    <dgm:pt modelId="{59DE20B9-C79D-46FC-9F8E-62F09E4EF3BB}" type="pres">
      <dgm:prSet presAssocID="{6171260D-AE27-4089-ABF9-500EFB1C5B70}" presName="rootComposite1" presStyleCnt="0"/>
      <dgm:spPr/>
    </dgm:pt>
    <dgm:pt modelId="{AF72224A-14C6-43A2-B4ED-D5A2E6186662}" type="pres">
      <dgm:prSet presAssocID="{6171260D-AE27-4089-ABF9-500EFB1C5B7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BBF1501C-7549-44D7-A88E-F4185EB648A9}" type="pres">
      <dgm:prSet presAssocID="{6171260D-AE27-4089-ABF9-500EFB1C5B7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83854CC0-56BB-4E0D-84C0-A162C7ABD8F5}" type="pres">
      <dgm:prSet presAssocID="{6171260D-AE27-4089-ABF9-500EFB1C5B70}" presName="rootConnector1" presStyleLbl="node1" presStyleIdx="0" presStyleCnt="4"/>
      <dgm:spPr/>
      <dgm:t>
        <a:bodyPr/>
        <a:lstStyle/>
        <a:p>
          <a:endParaRPr lang="fr-FR"/>
        </a:p>
      </dgm:t>
    </dgm:pt>
    <dgm:pt modelId="{4071EDAF-F264-493C-8F71-4F1C27A6B632}" type="pres">
      <dgm:prSet presAssocID="{6171260D-AE27-4089-ABF9-500EFB1C5B70}" presName="hierChild2" presStyleCnt="0"/>
      <dgm:spPr/>
    </dgm:pt>
    <dgm:pt modelId="{7243E9CD-CB2E-42A4-BA23-E7623BF036B8}" type="pres">
      <dgm:prSet presAssocID="{B284EC18-5FED-46D8-96D8-3E87B507F7F1}" presName="Name37" presStyleLbl="parChTrans1D2" presStyleIdx="0" presStyleCnt="5"/>
      <dgm:spPr/>
      <dgm:t>
        <a:bodyPr/>
        <a:lstStyle/>
        <a:p>
          <a:endParaRPr lang="fr-FR"/>
        </a:p>
      </dgm:t>
    </dgm:pt>
    <dgm:pt modelId="{C14A519B-39E5-4C9F-A6EE-AA60CE81CFBA}" type="pres">
      <dgm:prSet presAssocID="{F3203447-AC52-4F17-AFEF-7DC79433FE40}" presName="hierRoot2" presStyleCnt="0">
        <dgm:presLayoutVars>
          <dgm:hierBranch val="init"/>
        </dgm:presLayoutVars>
      </dgm:prSet>
      <dgm:spPr/>
    </dgm:pt>
    <dgm:pt modelId="{A44B0173-7005-4926-B43F-7C9E738F50D7}" type="pres">
      <dgm:prSet presAssocID="{F3203447-AC52-4F17-AFEF-7DC79433FE40}" presName="rootComposite" presStyleCnt="0"/>
      <dgm:spPr/>
    </dgm:pt>
    <dgm:pt modelId="{38CD6792-13C2-4972-8568-A9100C2CA943}" type="pres">
      <dgm:prSet presAssocID="{F3203447-AC52-4F17-AFEF-7DC79433FE40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F778BBA2-CF01-414C-860B-CB07D4862FE7}" type="pres">
      <dgm:prSet presAssocID="{F3203447-AC52-4F17-AFEF-7DC79433FE40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6F1A3AB-D7FF-4F90-8846-980546861BB2}" type="pres">
      <dgm:prSet presAssocID="{F3203447-AC52-4F17-AFEF-7DC79433FE40}" presName="rootConnector" presStyleLbl="node2" presStyleIdx="0" presStyleCnt="0"/>
      <dgm:spPr/>
      <dgm:t>
        <a:bodyPr/>
        <a:lstStyle/>
        <a:p>
          <a:endParaRPr lang="fr-FR"/>
        </a:p>
      </dgm:t>
    </dgm:pt>
    <dgm:pt modelId="{53E105E9-09C9-4939-BF97-F7DA67CBE0F8}" type="pres">
      <dgm:prSet presAssocID="{F3203447-AC52-4F17-AFEF-7DC79433FE40}" presName="hierChild4" presStyleCnt="0"/>
      <dgm:spPr/>
    </dgm:pt>
    <dgm:pt modelId="{5119CCB5-3E64-43A2-A818-AF7248409E72}" type="pres">
      <dgm:prSet presAssocID="{F3203447-AC52-4F17-AFEF-7DC79433FE40}" presName="hierChild5" presStyleCnt="0"/>
      <dgm:spPr/>
    </dgm:pt>
    <dgm:pt modelId="{B6D7EC14-8ED7-4826-959B-54FDE8169296}" type="pres">
      <dgm:prSet presAssocID="{08A50289-BB47-4EF3-B044-A621A7FF287A}" presName="Name37" presStyleLbl="parChTrans1D2" presStyleIdx="1" presStyleCnt="5"/>
      <dgm:spPr/>
      <dgm:t>
        <a:bodyPr/>
        <a:lstStyle/>
        <a:p>
          <a:endParaRPr lang="fr-FR"/>
        </a:p>
      </dgm:t>
    </dgm:pt>
    <dgm:pt modelId="{ECD4AA8C-119B-4BAA-951A-3ACACA79C2D5}" type="pres">
      <dgm:prSet presAssocID="{844207E9-59A1-4EE8-B3D9-6EA4D48AC3FE}" presName="hierRoot2" presStyleCnt="0">
        <dgm:presLayoutVars>
          <dgm:hierBranch val="init"/>
        </dgm:presLayoutVars>
      </dgm:prSet>
      <dgm:spPr/>
    </dgm:pt>
    <dgm:pt modelId="{1E4C3CE3-51B9-400A-93F9-967BA5E2A720}" type="pres">
      <dgm:prSet presAssocID="{844207E9-59A1-4EE8-B3D9-6EA4D48AC3FE}" presName="rootComposite" presStyleCnt="0"/>
      <dgm:spPr/>
    </dgm:pt>
    <dgm:pt modelId="{D5CCED91-AE4E-4BB6-B518-B13EBC3CA135}" type="pres">
      <dgm:prSet presAssocID="{844207E9-59A1-4EE8-B3D9-6EA4D48AC3FE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B17533D6-C8BA-45F9-A0A8-80AF283FF0BD}" type="pres">
      <dgm:prSet presAssocID="{844207E9-59A1-4EE8-B3D9-6EA4D48AC3FE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9B50498-D782-4C57-81A7-4B4147D6E298}" type="pres">
      <dgm:prSet presAssocID="{844207E9-59A1-4EE8-B3D9-6EA4D48AC3FE}" presName="rootConnector" presStyleLbl="node2" presStyleIdx="0" presStyleCnt="0"/>
      <dgm:spPr/>
      <dgm:t>
        <a:bodyPr/>
        <a:lstStyle/>
        <a:p>
          <a:endParaRPr lang="fr-FR"/>
        </a:p>
      </dgm:t>
    </dgm:pt>
    <dgm:pt modelId="{D1112A39-59AF-42D5-81C1-6AB5B01C1FF8}" type="pres">
      <dgm:prSet presAssocID="{844207E9-59A1-4EE8-B3D9-6EA4D48AC3FE}" presName="hierChild4" presStyleCnt="0"/>
      <dgm:spPr/>
    </dgm:pt>
    <dgm:pt modelId="{2F9A79E3-B435-4EA5-8040-FAA511A747D9}" type="pres">
      <dgm:prSet presAssocID="{844207E9-59A1-4EE8-B3D9-6EA4D48AC3FE}" presName="hierChild5" presStyleCnt="0"/>
      <dgm:spPr/>
    </dgm:pt>
    <dgm:pt modelId="{98EB1932-132D-4E52-B9E4-A75FC825A964}" type="pres">
      <dgm:prSet presAssocID="{7A4A868B-8EC0-41E2-B445-AA013B2AE7EE}" presName="Name37" presStyleLbl="parChTrans1D2" presStyleIdx="2" presStyleCnt="5"/>
      <dgm:spPr/>
      <dgm:t>
        <a:bodyPr/>
        <a:lstStyle/>
        <a:p>
          <a:endParaRPr lang="fr-FR"/>
        </a:p>
      </dgm:t>
    </dgm:pt>
    <dgm:pt modelId="{AB64222E-38B1-49F4-BD27-564D490FCF5B}" type="pres">
      <dgm:prSet presAssocID="{3579F04F-1405-4FE4-BC4D-43B1782F117F}" presName="hierRoot2" presStyleCnt="0">
        <dgm:presLayoutVars>
          <dgm:hierBranch val="init"/>
        </dgm:presLayoutVars>
      </dgm:prSet>
      <dgm:spPr/>
    </dgm:pt>
    <dgm:pt modelId="{01D1D31E-B5CE-44CB-AFEC-69A1231055B8}" type="pres">
      <dgm:prSet presAssocID="{3579F04F-1405-4FE4-BC4D-43B1782F117F}" presName="rootComposite" presStyleCnt="0"/>
      <dgm:spPr/>
    </dgm:pt>
    <dgm:pt modelId="{798FECD4-6061-4896-AA3B-2939A31CAD60}" type="pres">
      <dgm:prSet presAssocID="{3579F04F-1405-4FE4-BC4D-43B1782F117F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704A5106-A762-4BA5-B633-88980C2E3825}" type="pres">
      <dgm:prSet presAssocID="{3579F04F-1405-4FE4-BC4D-43B1782F117F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2ADBE42-CCB6-4444-8E5F-68A53522197A}" type="pres">
      <dgm:prSet presAssocID="{3579F04F-1405-4FE4-BC4D-43B1782F117F}" presName="rootConnector" presStyleLbl="node2" presStyleIdx="0" presStyleCnt="0"/>
      <dgm:spPr/>
      <dgm:t>
        <a:bodyPr/>
        <a:lstStyle/>
        <a:p>
          <a:endParaRPr lang="fr-FR"/>
        </a:p>
      </dgm:t>
    </dgm:pt>
    <dgm:pt modelId="{F593877C-BB20-4497-93AA-87CE75FBF2F9}" type="pres">
      <dgm:prSet presAssocID="{3579F04F-1405-4FE4-BC4D-43B1782F117F}" presName="hierChild4" presStyleCnt="0"/>
      <dgm:spPr/>
    </dgm:pt>
    <dgm:pt modelId="{9CD8AB67-EF82-4A6D-8994-984D0494EDE2}" type="pres">
      <dgm:prSet presAssocID="{3579F04F-1405-4FE4-BC4D-43B1782F117F}" presName="hierChild5" presStyleCnt="0"/>
      <dgm:spPr/>
    </dgm:pt>
    <dgm:pt modelId="{D611BFEF-E2FA-44F0-87A7-E01D3D0EAD4F}" type="pres">
      <dgm:prSet presAssocID="{EBABF64D-D8BD-4C69-BE9A-76141797B10D}" presName="Name37" presStyleLbl="parChTrans1D2" presStyleIdx="3" presStyleCnt="5"/>
      <dgm:spPr/>
      <dgm:t>
        <a:bodyPr/>
        <a:lstStyle/>
        <a:p>
          <a:endParaRPr lang="fr-FR"/>
        </a:p>
      </dgm:t>
    </dgm:pt>
    <dgm:pt modelId="{CDE97F90-7CF5-4287-9288-282B19A7194F}" type="pres">
      <dgm:prSet presAssocID="{BECB5954-53B9-4E89-BCD0-C960A148C287}" presName="hierRoot2" presStyleCnt="0">
        <dgm:presLayoutVars>
          <dgm:hierBranch val="init"/>
        </dgm:presLayoutVars>
      </dgm:prSet>
      <dgm:spPr/>
    </dgm:pt>
    <dgm:pt modelId="{E10B5A24-8441-406F-95EE-64975483BAF6}" type="pres">
      <dgm:prSet presAssocID="{BECB5954-53B9-4E89-BCD0-C960A148C287}" presName="rootComposite" presStyleCnt="0"/>
      <dgm:spPr/>
    </dgm:pt>
    <dgm:pt modelId="{0DE29B24-595B-40F4-8FF2-3C7A5BC88BBA}" type="pres">
      <dgm:prSet presAssocID="{BECB5954-53B9-4E89-BCD0-C960A148C287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45F2312B-8D51-407E-89C0-3B98F003667A}" type="pres">
      <dgm:prSet presAssocID="{BECB5954-53B9-4E89-BCD0-C960A148C287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48A8EBBA-C041-4D7E-BD42-0FF6EFD1BF7B}" type="pres">
      <dgm:prSet presAssocID="{BECB5954-53B9-4E89-BCD0-C960A148C287}" presName="rootConnector" presStyleLbl="node2" presStyleIdx="0" presStyleCnt="0"/>
      <dgm:spPr/>
      <dgm:t>
        <a:bodyPr/>
        <a:lstStyle/>
        <a:p>
          <a:endParaRPr lang="fr-FR"/>
        </a:p>
      </dgm:t>
    </dgm:pt>
    <dgm:pt modelId="{1DF5D65D-D86D-4AF6-9807-10727E60A829}" type="pres">
      <dgm:prSet presAssocID="{BECB5954-53B9-4E89-BCD0-C960A148C287}" presName="hierChild4" presStyleCnt="0"/>
      <dgm:spPr/>
    </dgm:pt>
    <dgm:pt modelId="{319742DD-4D5C-4C33-9894-3656102BCA73}" type="pres">
      <dgm:prSet presAssocID="{BECB5954-53B9-4E89-BCD0-C960A148C287}" presName="hierChild5" presStyleCnt="0"/>
      <dgm:spPr/>
    </dgm:pt>
    <dgm:pt modelId="{6E72F3A7-D22E-440E-A7AA-8F0311E4129A}" type="pres">
      <dgm:prSet presAssocID="{6171260D-AE27-4089-ABF9-500EFB1C5B70}" presName="hierChild3" presStyleCnt="0"/>
      <dgm:spPr/>
    </dgm:pt>
    <dgm:pt modelId="{F32CE231-3DB1-4CE8-BD34-2787CA358D0A}" type="pres">
      <dgm:prSet presAssocID="{BA9C0B01-05BC-4918-844D-87C880FD7CCB}" presName="Name96" presStyleLbl="parChTrans1D2" presStyleIdx="4" presStyleCnt="5"/>
      <dgm:spPr/>
      <dgm:t>
        <a:bodyPr/>
        <a:lstStyle/>
        <a:p>
          <a:endParaRPr lang="fr-FR"/>
        </a:p>
      </dgm:t>
    </dgm:pt>
    <dgm:pt modelId="{09874F18-8027-461C-9986-80EDEB845D80}" type="pres">
      <dgm:prSet presAssocID="{6A0EB012-CFDA-4BBD-B66C-6A9AE7BAF716}" presName="hierRoot3" presStyleCnt="0">
        <dgm:presLayoutVars>
          <dgm:hierBranch val="init"/>
        </dgm:presLayoutVars>
      </dgm:prSet>
      <dgm:spPr/>
    </dgm:pt>
    <dgm:pt modelId="{29DCE57F-C2FF-489D-9E78-B09EB2BC8B86}" type="pres">
      <dgm:prSet presAssocID="{6A0EB012-CFDA-4BBD-B66C-6A9AE7BAF716}" presName="rootComposite3" presStyleCnt="0"/>
      <dgm:spPr/>
    </dgm:pt>
    <dgm:pt modelId="{ED8E5444-DA8A-4F21-B900-CF0F438CDD87}" type="pres">
      <dgm:prSet presAssocID="{6A0EB012-CFDA-4BBD-B66C-6A9AE7BAF71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1564D0-766A-446B-9930-6F09BAA72D24}" type="pres">
      <dgm:prSet presAssocID="{6A0EB012-CFDA-4BBD-B66C-6A9AE7BAF716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DF55B60B-9BB0-4FFF-86F7-1C6E234B3ACF}" type="pres">
      <dgm:prSet presAssocID="{6A0EB012-CFDA-4BBD-B66C-6A9AE7BAF716}" presName="rootConnector3" presStyleLbl="asst1" presStyleIdx="0" presStyleCnt="1"/>
      <dgm:spPr/>
      <dgm:t>
        <a:bodyPr/>
        <a:lstStyle/>
        <a:p>
          <a:endParaRPr lang="fr-FR"/>
        </a:p>
      </dgm:t>
    </dgm:pt>
    <dgm:pt modelId="{5385EB42-4204-411F-8237-83C957139B6E}" type="pres">
      <dgm:prSet presAssocID="{6A0EB012-CFDA-4BBD-B66C-6A9AE7BAF716}" presName="hierChild6" presStyleCnt="0"/>
      <dgm:spPr/>
    </dgm:pt>
    <dgm:pt modelId="{1836046A-DC54-415F-BBB1-CBB4308B3CD6}" type="pres">
      <dgm:prSet presAssocID="{6A0EB012-CFDA-4BBD-B66C-6A9AE7BAF716}" presName="hierChild7" presStyleCnt="0"/>
      <dgm:spPr/>
    </dgm:pt>
  </dgm:ptLst>
  <dgm:cxnLst>
    <dgm:cxn modelId="{1DCD0A38-9F6B-4204-9B65-148D0F3444D2}" type="presOf" srcId="{8B796433-21EE-4F25-AE4E-2E853A6F4BEB}" destId="{F778BBA2-CF01-414C-860B-CB07D4862FE7}" srcOrd="0" destOrd="0" presId="urn:microsoft.com/office/officeart/2008/layout/NameandTitleOrganizationalChart"/>
    <dgm:cxn modelId="{EEFFC05F-5F87-4A32-A273-70B98A484577}" srcId="{ECB1E9B5-743B-448F-8EDA-EAF846E9DF05}" destId="{6171260D-AE27-4089-ABF9-500EFB1C5B70}" srcOrd="0" destOrd="0" parTransId="{203C2D1E-F071-43BA-A3E8-9F101F1E9F82}" sibTransId="{18DCAFE1-AD2E-4DB1-861B-FA9B98F2D4BA}"/>
    <dgm:cxn modelId="{549EA27A-782D-416A-968C-F112F7E934C2}" type="presOf" srcId="{BECB5954-53B9-4E89-BCD0-C960A148C287}" destId="{48A8EBBA-C041-4D7E-BD42-0FF6EFD1BF7B}" srcOrd="1" destOrd="0" presId="urn:microsoft.com/office/officeart/2008/layout/NameandTitleOrganizationalChart"/>
    <dgm:cxn modelId="{2CA140AE-B712-496B-B929-100EFC367EEE}" type="presOf" srcId="{18DCAFE1-AD2E-4DB1-861B-FA9B98F2D4BA}" destId="{BBF1501C-7549-44D7-A88E-F4185EB648A9}" srcOrd="0" destOrd="0" presId="urn:microsoft.com/office/officeart/2008/layout/NameandTitleOrganizationalChart"/>
    <dgm:cxn modelId="{4AF588EE-9E1E-4BDE-ADA1-7A49229A6B87}" type="presOf" srcId="{2BA64849-1DFB-4C22-B0B8-DCEA72AF2889}" destId="{704A5106-A762-4BA5-B633-88980C2E3825}" srcOrd="0" destOrd="0" presId="urn:microsoft.com/office/officeart/2008/layout/NameandTitleOrganizationalChart"/>
    <dgm:cxn modelId="{E55DA27E-F5B1-419F-B21D-B166BD199551}" srcId="{6171260D-AE27-4089-ABF9-500EFB1C5B70}" destId="{844207E9-59A1-4EE8-B3D9-6EA4D48AC3FE}" srcOrd="2" destOrd="0" parTransId="{08A50289-BB47-4EF3-B044-A621A7FF287A}" sibTransId="{1D48F09A-BB0D-451F-A8BD-0F4C01FC81DA}"/>
    <dgm:cxn modelId="{CEAE0BA6-C6AB-4910-838E-F89165198BBB}" type="presOf" srcId="{08A50289-BB47-4EF3-B044-A621A7FF287A}" destId="{B6D7EC14-8ED7-4826-959B-54FDE8169296}" srcOrd="0" destOrd="0" presId="urn:microsoft.com/office/officeart/2008/layout/NameandTitleOrganizationalChart"/>
    <dgm:cxn modelId="{CCF25DE6-4967-4873-960B-71684EF448E5}" srcId="{6171260D-AE27-4089-ABF9-500EFB1C5B70}" destId="{6A0EB012-CFDA-4BBD-B66C-6A9AE7BAF716}" srcOrd="0" destOrd="0" parTransId="{BA9C0B01-05BC-4918-844D-87C880FD7CCB}" sibTransId="{4CE9507B-3942-47CD-9EFD-67A5BDA6A00A}"/>
    <dgm:cxn modelId="{FB775EEE-62CA-4C31-8036-D20FB032669C}" type="presOf" srcId="{844207E9-59A1-4EE8-B3D9-6EA4D48AC3FE}" destId="{D5CCED91-AE4E-4BB6-B518-B13EBC3CA135}" srcOrd="0" destOrd="0" presId="urn:microsoft.com/office/officeart/2008/layout/NameandTitleOrganizationalChart"/>
    <dgm:cxn modelId="{6F95E297-218B-46FA-897B-C3B42ACEDEB9}" type="presOf" srcId="{3579F04F-1405-4FE4-BC4D-43B1782F117F}" destId="{798FECD4-6061-4896-AA3B-2939A31CAD60}" srcOrd="0" destOrd="0" presId="urn:microsoft.com/office/officeart/2008/layout/NameandTitleOrganizationalChart"/>
    <dgm:cxn modelId="{386CF540-E216-47E9-9D70-D3B4B173D293}" type="presOf" srcId="{F3203447-AC52-4F17-AFEF-7DC79433FE40}" destId="{16F1A3AB-D7FF-4F90-8846-980546861BB2}" srcOrd="1" destOrd="0" presId="urn:microsoft.com/office/officeart/2008/layout/NameandTitleOrganizationalChart"/>
    <dgm:cxn modelId="{8AD9A4BE-B864-4180-B7CF-1C159CD30E01}" srcId="{6171260D-AE27-4089-ABF9-500EFB1C5B70}" destId="{F3203447-AC52-4F17-AFEF-7DC79433FE40}" srcOrd="1" destOrd="0" parTransId="{B284EC18-5FED-46D8-96D8-3E87B507F7F1}" sibTransId="{8B796433-21EE-4F25-AE4E-2E853A6F4BEB}"/>
    <dgm:cxn modelId="{70B8A220-A512-4AD0-80A8-D657D4F8C8AA}" type="presOf" srcId="{6A0EB012-CFDA-4BBD-B66C-6A9AE7BAF716}" destId="{ED8E5444-DA8A-4F21-B900-CF0F438CDD87}" srcOrd="0" destOrd="0" presId="urn:microsoft.com/office/officeart/2008/layout/NameandTitleOrganizationalChart"/>
    <dgm:cxn modelId="{AAAA07E2-AC9F-44D8-8BE7-AD6B0BB63923}" type="presOf" srcId="{EBABF64D-D8BD-4C69-BE9A-76141797B10D}" destId="{D611BFEF-E2FA-44F0-87A7-E01D3D0EAD4F}" srcOrd="0" destOrd="0" presId="urn:microsoft.com/office/officeart/2008/layout/NameandTitleOrganizationalChart"/>
    <dgm:cxn modelId="{01E40B5B-5E43-41CB-8B55-BFC827B3FDE4}" type="presOf" srcId="{6A0EB012-CFDA-4BBD-B66C-6A9AE7BAF716}" destId="{DF55B60B-9BB0-4FFF-86F7-1C6E234B3ACF}" srcOrd="1" destOrd="0" presId="urn:microsoft.com/office/officeart/2008/layout/NameandTitleOrganizationalChart"/>
    <dgm:cxn modelId="{BC7657AD-9910-4779-9947-DD7464BB4A57}" srcId="{6171260D-AE27-4089-ABF9-500EFB1C5B70}" destId="{BECB5954-53B9-4E89-BCD0-C960A148C287}" srcOrd="4" destOrd="0" parTransId="{EBABF64D-D8BD-4C69-BE9A-76141797B10D}" sibTransId="{6F4569FA-1250-45AC-B2F0-6FA275DEC7B7}"/>
    <dgm:cxn modelId="{FBF26AE3-A936-4C1B-A82A-755CDBF5454C}" type="presOf" srcId="{1D48F09A-BB0D-451F-A8BD-0F4C01FC81DA}" destId="{B17533D6-C8BA-45F9-A0A8-80AF283FF0BD}" srcOrd="0" destOrd="0" presId="urn:microsoft.com/office/officeart/2008/layout/NameandTitleOrganizationalChart"/>
    <dgm:cxn modelId="{1FC28EC2-2BA2-4AB7-8E39-B2EDE18CDF73}" type="presOf" srcId="{BECB5954-53B9-4E89-BCD0-C960A148C287}" destId="{0DE29B24-595B-40F4-8FF2-3C7A5BC88BBA}" srcOrd="0" destOrd="0" presId="urn:microsoft.com/office/officeart/2008/layout/NameandTitleOrganizationalChart"/>
    <dgm:cxn modelId="{1888039C-E50C-42ED-8AE5-AD16BA187E8A}" type="presOf" srcId="{4CE9507B-3942-47CD-9EFD-67A5BDA6A00A}" destId="{2A1564D0-766A-446B-9930-6F09BAA72D24}" srcOrd="0" destOrd="0" presId="urn:microsoft.com/office/officeart/2008/layout/NameandTitleOrganizationalChart"/>
    <dgm:cxn modelId="{76548D64-6FB4-416F-A6F1-B4A7F9DD3148}" type="presOf" srcId="{ECB1E9B5-743B-448F-8EDA-EAF846E9DF05}" destId="{1EAA3396-3ABF-4ED2-BE26-1C40FC04A172}" srcOrd="0" destOrd="0" presId="urn:microsoft.com/office/officeart/2008/layout/NameandTitleOrganizationalChart"/>
    <dgm:cxn modelId="{7D17F2DE-1BA2-4F58-A983-66B283E257B3}" type="presOf" srcId="{6F4569FA-1250-45AC-B2F0-6FA275DEC7B7}" destId="{45F2312B-8D51-407E-89C0-3B98F003667A}" srcOrd="0" destOrd="0" presId="urn:microsoft.com/office/officeart/2008/layout/NameandTitleOrganizationalChart"/>
    <dgm:cxn modelId="{79F34051-1BBD-4CDD-9697-6B7BF8298BA3}" srcId="{6171260D-AE27-4089-ABF9-500EFB1C5B70}" destId="{3579F04F-1405-4FE4-BC4D-43B1782F117F}" srcOrd="3" destOrd="0" parTransId="{7A4A868B-8EC0-41E2-B445-AA013B2AE7EE}" sibTransId="{2BA64849-1DFB-4C22-B0B8-DCEA72AF2889}"/>
    <dgm:cxn modelId="{F5AB3007-2414-40C7-ABDC-075CC501D101}" type="presOf" srcId="{BA9C0B01-05BC-4918-844D-87C880FD7CCB}" destId="{F32CE231-3DB1-4CE8-BD34-2787CA358D0A}" srcOrd="0" destOrd="0" presId="urn:microsoft.com/office/officeart/2008/layout/NameandTitleOrganizationalChart"/>
    <dgm:cxn modelId="{3852B26C-0CBE-4711-BCD3-F177DCFD335B}" type="presOf" srcId="{F3203447-AC52-4F17-AFEF-7DC79433FE40}" destId="{38CD6792-13C2-4972-8568-A9100C2CA943}" srcOrd="0" destOrd="0" presId="urn:microsoft.com/office/officeart/2008/layout/NameandTitleOrganizationalChart"/>
    <dgm:cxn modelId="{0DBF2220-C257-4F03-B03C-5FE58E200212}" type="presOf" srcId="{6171260D-AE27-4089-ABF9-500EFB1C5B70}" destId="{83854CC0-56BB-4E0D-84C0-A162C7ABD8F5}" srcOrd="1" destOrd="0" presId="urn:microsoft.com/office/officeart/2008/layout/NameandTitleOrganizationalChart"/>
    <dgm:cxn modelId="{BBA0ED7A-C28E-4DB6-9BE7-6D8E7DCC1301}" type="presOf" srcId="{3579F04F-1405-4FE4-BC4D-43B1782F117F}" destId="{12ADBE42-CCB6-4444-8E5F-68A53522197A}" srcOrd="1" destOrd="0" presId="urn:microsoft.com/office/officeart/2008/layout/NameandTitleOrganizationalChart"/>
    <dgm:cxn modelId="{90A16338-C94E-46DF-9ABB-1F6EB3192768}" type="presOf" srcId="{7A4A868B-8EC0-41E2-B445-AA013B2AE7EE}" destId="{98EB1932-132D-4E52-B9E4-A75FC825A964}" srcOrd="0" destOrd="0" presId="urn:microsoft.com/office/officeart/2008/layout/NameandTitleOrganizationalChart"/>
    <dgm:cxn modelId="{85A59A38-28D9-4A4F-A18F-3E1287EF6F1E}" type="presOf" srcId="{B284EC18-5FED-46D8-96D8-3E87B507F7F1}" destId="{7243E9CD-CB2E-42A4-BA23-E7623BF036B8}" srcOrd="0" destOrd="0" presId="urn:microsoft.com/office/officeart/2008/layout/NameandTitleOrganizationalChart"/>
    <dgm:cxn modelId="{12AAC3F8-A157-4423-92B3-FDA75EF285D2}" type="presOf" srcId="{844207E9-59A1-4EE8-B3D9-6EA4D48AC3FE}" destId="{59B50498-D782-4C57-81A7-4B4147D6E298}" srcOrd="1" destOrd="0" presId="urn:microsoft.com/office/officeart/2008/layout/NameandTitleOrganizationalChart"/>
    <dgm:cxn modelId="{7ECBE10F-87A9-451B-86D3-30C61F964BA4}" type="presOf" srcId="{6171260D-AE27-4089-ABF9-500EFB1C5B70}" destId="{AF72224A-14C6-43A2-B4ED-D5A2E6186662}" srcOrd="0" destOrd="0" presId="urn:microsoft.com/office/officeart/2008/layout/NameandTitleOrganizationalChart"/>
    <dgm:cxn modelId="{936BA0FA-4FC1-4352-9B9E-DC006BC80BB0}" type="presParOf" srcId="{1EAA3396-3ABF-4ED2-BE26-1C40FC04A172}" destId="{8E2D8E79-944A-423D-8EC6-B160AFB54A1F}" srcOrd="0" destOrd="0" presId="urn:microsoft.com/office/officeart/2008/layout/NameandTitleOrganizationalChart"/>
    <dgm:cxn modelId="{6088D919-E50A-45F2-A6FD-3FD536CB356A}" type="presParOf" srcId="{8E2D8E79-944A-423D-8EC6-B160AFB54A1F}" destId="{59DE20B9-C79D-46FC-9F8E-62F09E4EF3BB}" srcOrd="0" destOrd="0" presId="urn:microsoft.com/office/officeart/2008/layout/NameandTitleOrganizationalChart"/>
    <dgm:cxn modelId="{EC372B6B-9BBD-4EA5-8215-B6A344E05052}" type="presParOf" srcId="{59DE20B9-C79D-46FC-9F8E-62F09E4EF3BB}" destId="{AF72224A-14C6-43A2-B4ED-D5A2E6186662}" srcOrd="0" destOrd="0" presId="urn:microsoft.com/office/officeart/2008/layout/NameandTitleOrganizationalChart"/>
    <dgm:cxn modelId="{B41601BD-9819-44D2-8001-8B3515712FB1}" type="presParOf" srcId="{59DE20B9-C79D-46FC-9F8E-62F09E4EF3BB}" destId="{BBF1501C-7549-44D7-A88E-F4185EB648A9}" srcOrd="1" destOrd="0" presId="urn:microsoft.com/office/officeart/2008/layout/NameandTitleOrganizationalChart"/>
    <dgm:cxn modelId="{7F2E1DF0-BA2E-4273-992A-D22726C453CA}" type="presParOf" srcId="{59DE20B9-C79D-46FC-9F8E-62F09E4EF3BB}" destId="{83854CC0-56BB-4E0D-84C0-A162C7ABD8F5}" srcOrd="2" destOrd="0" presId="urn:microsoft.com/office/officeart/2008/layout/NameandTitleOrganizationalChart"/>
    <dgm:cxn modelId="{4DA51AAC-AF6E-4714-A47C-792162465F76}" type="presParOf" srcId="{8E2D8E79-944A-423D-8EC6-B160AFB54A1F}" destId="{4071EDAF-F264-493C-8F71-4F1C27A6B632}" srcOrd="1" destOrd="0" presId="urn:microsoft.com/office/officeart/2008/layout/NameandTitleOrganizationalChart"/>
    <dgm:cxn modelId="{98E55FD8-0358-4858-A392-81FA83E49241}" type="presParOf" srcId="{4071EDAF-F264-493C-8F71-4F1C27A6B632}" destId="{7243E9CD-CB2E-42A4-BA23-E7623BF036B8}" srcOrd="0" destOrd="0" presId="urn:microsoft.com/office/officeart/2008/layout/NameandTitleOrganizationalChart"/>
    <dgm:cxn modelId="{C517B72F-1680-4088-81AC-1A844DE8585F}" type="presParOf" srcId="{4071EDAF-F264-493C-8F71-4F1C27A6B632}" destId="{C14A519B-39E5-4C9F-A6EE-AA60CE81CFBA}" srcOrd="1" destOrd="0" presId="urn:microsoft.com/office/officeart/2008/layout/NameandTitleOrganizationalChart"/>
    <dgm:cxn modelId="{E19058DC-FA25-47EF-B007-09658C2F75F6}" type="presParOf" srcId="{C14A519B-39E5-4C9F-A6EE-AA60CE81CFBA}" destId="{A44B0173-7005-4926-B43F-7C9E738F50D7}" srcOrd="0" destOrd="0" presId="urn:microsoft.com/office/officeart/2008/layout/NameandTitleOrganizationalChart"/>
    <dgm:cxn modelId="{EC9354C4-8944-4E95-ACF5-8CB926FCE9E1}" type="presParOf" srcId="{A44B0173-7005-4926-B43F-7C9E738F50D7}" destId="{38CD6792-13C2-4972-8568-A9100C2CA943}" srcOrd="0" destOrd="0" presId="urn:microsoft.com/office/officeart/2008/layout/NameandTitleOrganizationalChart"/>
    <dgm:cxn modelId="{D04204AE-4856-4E99-BB35-48A558872FB0}" type="presParOf" srcId="{A44B0173-7005-4926-B43F-7C9E738F50D7}" destId="{F778BBA2-CF01-414C-860B-CB07D4862FE7}" srcOrd="1" destOrd="0" presId="urn:microsoft.com/office/officeart/2008/layout/NameandTitleOrganizationalChart"/>
    <dgm:cxn modelId="{F85AE86D-09F7-4846-A448-7D2F85B35C96}" type="presParOf" srcId="{A44B0173-7005-4926-B43F-7C9E738F50D7}" destId="{16F1A3AB-D7FF-4F90-8846-980546861BB2}" srcOrd="2" destOrd="0" presId="urn:microsoft.com/office/officeart/2008/layout/NameandTitleOrganizationalChart"/>
    <dgm:cxn modelId="{2C274586-49AB-48B2-8A58-8CAE861AB78C}" type="presParOf" srcId="{C14A519B-39E5-4C9F-A6EE-AA60CE81CFBA}" destId="{53E105E9-09C9-4939-BF97-F7DA67CBE0F8}" srcOrd="1" destOrd="0" presId="urn:microsoft.com/office/officeart/2008/layout/NameandTitleOrganizationalChart"/>
    <dgm:cxn modelId="{4263E315-6B8E-48A4-BC13-A9F9EFF72B14}" type="presParOf" srcId="{C14A519B-39E5-4C9F-A6EE-AA60CE81CFBA}" destId="{5119CCB5-3E64-43A2-A818-AF7248409E72}" srcOrd="2" destOrd="0" presId="urn:microsoft.com/office/officeart/2008/layout/NameandTitleOrganizationalChart"/>
    <dgm:cxn modelId="{A8818218-148C-4EE0-913E-16C250954A4C}" type="presParOf" srcId="{4071EDAF-F264-493C-8F71-4F1C27A6B632}" destId="{B6D7EC14-8ED7-4826-959B-54FDE8169296}" srcOrd="2" destOrd="0" presId="urn:microsoft.com/office/officeart/2008/layout/NameandTitleOrganizationalChart"/>
    <dgm:cxn modelId="{C8AFE4D4-8956-4C3E-9AA6-7A99701CCB04}" type="presParOf" srcId="{4071EDAF-F264-493C-8F71-4F1C27A6B632}" destId="{ECD4AA8C-119B-4BAA-951A-3ACACA79C2D5}" srcOrd="3" destOrd="0" presId="urn:microsoft.com/office/officeart/2008/layout/NameandTitleOrganizationalChart"/>
    <dgm:cxn modelId="{A578C6DB-783D-405E-9547-3511AC208E32}" type="presParOf" srcId="{ECD4AA8C-119B-4BAA-951A-3ACACA79C2D5}" destId="{1E4C3CE3-51B9-400A-93F9-967BA5E2A720}" srcOrd="0" destOrd="0" presId="urn:microsoft.com/office/officeart/2008/layout/NameandTitleOrganizationalChart"/>
    <dgm:cxn modelId="{652E517A-C874-43F5-9C89-AD2CEE1FFE7A}" type="presParOf" srcId="{1E4C3CE3-51B9-400A-93F9-967BA5E2A720}" destId="{D5CCED91-AE4E-4BB6-B518-B13EBC3CA135}" srcOrd="0" destOrd="0" presId="urn:microsoft.com/office/officeart/2008/layout/NameandTitleOrganizationalChart"/>
    <dgm:cxn modelId="{D89AC0BA-413D-429C-AC51-88D040C8927B}" type="presParOf" srcId="{1E4C3CE3-51B9-400A-93F9-967BA5E2A720}" destId="{B17533D6-C8BA-45F9-A0A8-80AF283FF0BD}" srcOrd="1" destOrd="0" presId="urn:microsoft.com/office/officeart/2008/layout/NameandTitleOrganizationalChart"/>
    <dgm:cxn modelId="{A2001985-E773-4443-8713-CA1BF407F25A}" type="presParOf" srcId="{1E4C3CE3-51B9-400A-93F9-967BA5E2A720}" destId="{59B50498-D782-4C57-81A7-4B4147D6E298}" srcOrd="2" destOrd="0" presId="urn:microsoft.com/office/officeart/2008/layout/NameandTitleOrganizationalChart"/>
    <dgm:cxn modelId="{6657267F-4271-43E4-921D-95427FAEFB82}" type="presParOf" srcId="{ECD4AA8C-119B-4BAA-951A-3ACACA79C2D5}" destId="{D1112A39-59AF-42D5-81C1-6AB5B01C1FF8}" srcOrd="1" destOrd="0" presId="urn:microsoft.com/office/officeart/2008/layout/NameandTitleOrganizationalChart"/>
    <dgm:cxn modelId="{4565F248-B4DB-4E46-985B-1AD87630C1C3}" type="presParOf" srcId="{ECD4AA8C-119B-4BAA-951A-3ACACA79C2D5}" destId="{2F9A79E3-B435-4EA5-8040-FAA511A747D9}" srcOrd="2" destOrd="0" presId="urn:microsoft.com/office/officeart/2008/layout/NameandTitleOrganizationalChart"/>
    <dgm:cxn modelId="{4A8D0BEF-03D8-4ED1-8EE8-963E9DF17421}" type="presParOf" srcId="{4071EDAF-F264-493C-8F71-4F1C27A6B632}" destId="{98EB1932-132D-4E52-B9E4-A75FC825A964}" srcOrd="4" destOrd="0" presId="urn:microsoft.com/office/officeart/2008/layout/NameandTitleOrganizationalChart"/>
    <dgm:cxn modelId="{31F4E537-BF50-4D92-B8C0-4EFFF4892A33}" type="presParOf" srcId="{4071EDAF-F264-493C-8F71-4F1C27A6B632}" destId="{AB64222E-38B1-49F4-BD27-564D490FCF5B}" srcOrd="5" destOrd="0" presId="urn:microsoft.com/office/officeart/2008/layout/NameandTitleOrganizationalChart"/>
    <dgm:cxn modelId="{1608E160-76EA-4EEE-A743-DED48889DFFD}" type="presParOf" srcId="{AB64222E-38B1-49F4-BD27-564D490FCF5B}" destId="{01D1D31E-B5CE-44CB-AFEC-69A1231055B8}" srcOrd="0" destOrd="0" presId="urn:microsoft.com/office/officeart/2008/layout/NameandTitleOrganizationalChart"/>
    <dgm:cxn modelId="{49A98F4F-D930-4122-96E7-3D34DB71182E}" type="presParOf" srcId="{01D1D31E-B5CE-44CB-AFEC-69A1231055B8}" destId="{798FECD4-6061-4896-AA3B-2939A31CAD60}" srcOrd="0" destOrd="0" presId="urn:microsoft.com/office/officeart/2008/layout/NameandTitleOrganizationalChart"/>
    <dgm:cxn modelId="{5256D50E-888E-48D5-9F4B-7524D0CE4689}" type="presParOf" srcId="{01D1D31E-B5CE-44CB-AFEC-69A1231055B8}" destId="{704A5106-A762-4BA5-B633-88980C2E3825}" srcOrd="1" destOrd="0" presId="urn:microsoft.com/office/officeart/2008/layout/NameandTitleOrganizationalChart"/>
    <dgm:cxn modelId="{A10E12D0-FFF3-464E-A532-E7FDAB5EF8DE}" type="presParOf" srcId="{01D1D31E-B5CE-44CB-AFEC-69A1231055B8}" destId="{12ADBE42-CCB6-4444-8E5F-68A53522197A}" srcOrd="2" destOrd="0" presId="urn:microsoft.com/office/officeart/2008/layout/NameandTitleOrganizationalChart"/>
    <dgm:cxn modelId="{43EC18A4-14DD-4721-8C3D-3832E06170B5}" type="presParOf" srcId="{AB64222E-38B1-49F4-BD27-564D490FCF5B}" destId="{F593877C-BB20-4497-93AA-87CE75FBF2F9}" srcOrd="1" destOrd="0" presId="urn:microsoft.com/office/officeart/2008/layout/NameandTitleOrganizationalChart"/>
    <dgm:cxn modelId="{22090AF2-3976-440F-88E3-5A5FC82FFBED}" type="presParOf" srcId="{AB64222E-38B1-49F4-BD27-564D490FCF5B}" destId="{9CD8AB67-EF82-4A6D-8994-984D0494EDE2}" srcOrd="2" destOrd="0" presId="urn:microsoft.com/office/officeart/2008/layout/NameandTitleOrganizationalChart"/>
    <dgm:cxn modelId="{0C0B7E9C-40A0-46F9-A5B7-2A0ECDD48DDD}" type="presParOf" srcId="{4071EDAF-F264-493C-8F71-4F1C27A6B632}" destId="{D611BFEF-E2FA-44F0-87A7-E01D3D0EAD4F}" srcOrd="6" destOrd="0" presId="urn:microsoft.com/office/officeart/2008/layout/NameandTitleOrganizationalChart"/>
    <dgm:cxn modelId="{2D6AD4C6-11D9-4D80-A7FA-B598C0035C33}" type="presParOf" srcId="{4071EDAF-F264-493C-8F71-4F1C27A6B632}" destId="{CDE97F90-7CF5-4287-9288-282B19A7194F}" srcOrd="7" destOrd="0" presId="urn:microsoft.com/office/officeart/2008/layout/NameandTitleOrganizationalChart"/>
    <dgm:cxn modelId="{94EE1E83-2851-4346-9277-B751DABDDFCD}" type="presParOf" srcId="{CDE97F90-7CF5-4287-9288-282B19A7194F}" destId="{E10B5A24-8441-406F-95EE-64975483BAF6}" srcOrd="0" destOrd="0" presId="urn:microsoft.com/office/officeart/2008/layout/NameandTitleOrganizationalChart"/>
    <dgm:cxn modelId="{BE4D33C6-9418-403E-A484-69778720EE8D}" type="presParOf" srcId="{E10B5A24-8441-406F-95EE-64975483BAF6}" destId="{0DE29B24-595B-40F4-8FF2-3C7A5BC88BBA}" srcOrd="0" destOrd="0" presId="urn:microsoft.com/office/officeart/2008/layout/NameandTitleOrganizationalChart"/>
    <dgm:cxn modelId="{AE5995BB-EC1F-44B1-8C16-9BBD95D689DA}" type="presParOf" srcId="{E10B5A24-8441-406F-95EE-64975483BAF6}" destId="{45F2312B-8D51-407E-89C0-3B98F003667A}" srcOrd="1" destOrd="0" presId="urn:microsoft.com/office/officeart/2008/layout/NameandTitleOrganizationalChart"/>
    <dgm:cxn modelId="{41A0E635-1DAB-4A70-8A18-84D628D9512C}" type="presParOf" srcId="{E10B5A24-8441-406F-95EE-64975483BAF6}" destId="{48A8EBBA-C041-4D7E-BD42-0FF6EFD1BF7B}" srcOrd="2" destOrd="0" presId="urn:microsoft.com/office/officeart/2008/layout/NameandTitleOrganizationalChart"/>
    <dgm:cxn modelId="{7F544E44-27F2-4BF5-8056-CC5B9D7FE302}" type="presParOf" srcId="{CDE97F90-7CF5-4287-9288-282B19A7194F}" destId="{1DF5D65D-D86D-4AF6-9807-10727E60A829}" srcOrd="1" destOrd="0" presId="urn:microsoft.com/office/officeart/2008/layout/NameandTitleOrganizationalChart"/>
    <dgm:cxn modelId="{589328BF-A614-4B9E-B215-C0FC8E401D3F}" type="presParOf" srcId="{CDE97F90-7CF5-4287-9288-282B19A7194F}" destId="{319742DD-4D5C-4C33-9894-3656102BCA73}" srcOrd="2" destOrd="0" presId="urn:microsoft.com/office/officeart/2008/layout/NameandTitleOrganizationalChart"/>
    <dgm:cxn modelId="{ED6A99D4-5C92-4F43-83BC-2BEE5A187649}" type="presParOf" srcId="{8E2D8E79-944A-423D-8EC6-B160AFB54A1F}" destId="{6E72F3A7-D22E-440E-A7AA-8F0311E4129A}" srcOrd="2" destOrd="0" presId="urn:microsoft.com/office/officeart/2008/layout/NameandTitleOrganizationalChart"/>
    <dgm:cxn modelId="{24E5133E-FA3C-4F1E-A570-82129CFDB4AD}" type="presParOf" srcId="{6E72F3A7-D22E-440E-A7AA-8F0311E4129A}" destId="{F32CE231-3DB1-4CE8-BD34-2787CA358D0A}" srcOrd="0" destOrd="0" presId="urn:microsoft.com/office/officeart/2008/layout/NameandTitleOrganizationalChart"/>
    <dgm:cxn modelId="{9F18DE77-AE5D-466E-82B9-CBC7FB76BB28}" type="presParOf" srcId="{6E72F3A7-D22E-440E-A7AA-8F0311E4129A}" destId="{09874F18-8027-461C-9986-80EDEB845D80}" srcOrd="1" destOrd="0" presId="urn:microsoft.com/office/officeart/2008/layout/NameandTitleOrganizationalChart"/>
    <dgm:cxn modelId="{BD90F23B-0105-4C34-9FFA-2A09394B9B8D}" type="presParOf" srcId="{09874F18-8027-461C-9986-80EDEB845D80}" destId="{29DCE57F-C2FF-489D-9E78-B09EB2BC8B86}" srcOrd="0" destOrd="0" presId="urn:microsoft.com/office/officeart/2008/layout/NameandTitleOrganizationalChart"/>
    <dgm:cxn modelId="{EBD94267-19CC-4241-B8EE-FC289DD2BB22}" type="presParOf" srcId="{29DCE57F-C2FF-489D-9E78-B09EB2BC8B86}" destId="{ED8E5444-DA8A-4F21-B900-CF0F438CDD87}" srcOrd="0" destOrd="0" presId="urn:microsoft.com/office/officeart/2008/layout/NameandTitleOrganizationalChart"/>
    <dgm:cxn modelId="{29E6BB6A-87AC-4508-AD84-1F159E2BB4C9}" type="presParOf" srcId="{29DCE57F-C2FF-489D-9E78-B09EB2BC8B86}" destId="{2A1564D0-766A-446B-9930-6F09BAA72D24}" srcOrd="1" destOrd="0" presId="urn:microsoft.com/office/officeart/2008/layout/NameandTitleOrganizationalChart"/>
    <dgm:cxn modelId="{FF168C9D-A351-4070-8F01-1A1D86290997}" type="presParOf" srcId="{29DCE57F-C2FF-489D-9E78-B09EB2BC8B86}" destId="{DF55B60B-9BB0-4FFF-86F7-1C6E234B3ACF}" srcOrd="2" destOrd="0" presId="urn:microsoft.com/office/officeart/2008/layout/NameandTitleOrganizationalChart"/>
    <dgm:cxn modelId="{BB32C0CF-E482-42F1-B2AA-93A1C8A14427}" type="presParOf" srcId="{09874F18-8027-461C-9986-80EDEB845D80}" destId="{5385EB42-4204-411F-8237-83C957139B6E}" srcOrd="1" destOrd="0" presId="urn:microsoft.com/office/officeart/2008/layout/NameandTitleOrganizationalChart"/>
    <dgm:cxn modelId="{0C119698-1A45-41BD-8162-05E193014AF8}" type="presParOf" srcId="{09874F18-8027-461C-9986-80EDEB845D80}" destId="{1836046A-DC54-415F-BBB1-CBB4308B3C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CE231-3DB1-4CE8-BD34-2787CA358D0A}">
      <dsp:nvSpPr>
        <dsp:cNvPr id="0" name=""/>
        <dsp:cNvSpPr/>
      </dsp:nvSpPr>
      <dsp:spPr>
        <a:xfrm>
          <a:off x="4976189" y="1458090"/>
          <a:ext cx="355084" cy="1160042"/>
        </a:xfrm>
        <a:custGeom>
          <a:avLst/>
          <a:gdLst/>
          <a:ahLst/>
          <a:cxnLst/>
          <a:rect l="0" t="0" r="0" b="0"/>
          <a:pathLst>
            <a:path>
              <a:moveTo>
                <a:pt x="355084" y="0"/>
              </a:moveTo>
              <a:lnTo>
                <a:pt x="355084" y="1160042"/>
              </a:lnTo>
              <a:lnTo>
                <a:pt x="0" y="11600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1BFEF-E2FA-44F0-87A7-E01D3D0EAD4F}">
      <dsp:nvSpPr>
        <dsp:cNvPr id="0" name=""/>
        <dsp:cNvSpPr/>
      </dsp:nvSpPr>
      <dsp:spPr>
        <a:xfrm>
          <a:off x="5331274" y="1458090"/>
          <a:ext cx="4183505" cy="2320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941"/>
              </a:lnTo>
              <a:lnTo>
                <a:pt x="4183505" y="2068941"/>
              </a:lnTo>
              <a:lnTo>
                <a:pt x="4183505" y="2320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B1932-132D-4E52-B9E4-A75FC825A964}">
      <dsp:nvSpPr>
        <dsp:cNvPr id="0" name=""/>
        <dsp:cNvSpPr/>
      </dsp:nvSpPr>
      <dsp:spPr>
        <a:xfrm>
          <a:off x="5331274" y="1458090"/>
          <a:ext cx="1394501" cy="2320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941"/>
              </a:lnTo>
              <a:lnTo>
                <a:pt x="1394501" y="2068941"/>
              </a:lnTo>
              <a:lnTo>
                <a:pt x="1394501" y="2320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7EC14-8ED7-4826-959B-54FDE8169296}">
      <dsp:nvSpPr>
        <dsp:cNvPr id="0" name=""/>
        <dsp:cNvSpPr/>
      </dsp:nvSpPr>
      <dsp:spPr>
        <a:xfrm>
          <a:off x="3936772" y="1458090"/>
          <a:ext cx="1394501" cy="2320085"/>
        </a:xfrm>
        <a:custGeom>
          <a:avLst/>
          <a:gdLst/>
          <a:ahLst/>
          <a:cxnLst/>
          <a:rect l="0" t="0" r="0" b="0"/>
          <a:pathLst>
            <a:path>
              <a:moveTo>
                <a:pt x="1394501" y="0"/>
              </a:moveTo>
              <a:lnTo>
                <a:pt x="1394501" y="2068941"/>
              </a:lnTo>
              <a:lnTo>
                <a:pt x="0" y="2068941"/>
              </a:lnTo>
              <a:lnTo>
                <a:pt x="0" y="2320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3E9CD-CB2E-42A4-BA23-E7623BF036B8}">
      <dsp:nvSpPr>
        <dsp:cNvPr id="0" name=""/>
        <dsp:cNvSpPr/>
      </dsp:nvSpPr>
      <dsp:spPr>
        <a:xfrm>
          <a:off x="1147768" y="1458090"/>
          <a:ext cx="4183505" cy="2320085"/>
        </a:xfrm>
        <a:custGeom>
          <a:avLst/>
          <a:gdLst/>
          <a:ahLst/>
          <a:cxnLst/>
          <a:rect l="0" t="0" r="0" b="0"/>
          <a:pathLst>
            <a:path>
              <a:moveTo>
                <a:pt x="4183505" y="0"/>
              </a:moveTo>
              <a:lnTo>
                <a:pt x="4183505" y="2068941"/>
              </a:lnTo>
              <a:lnTo>
                <a:pt x="0" y="2068941"/>
              </a:lnTo>
              <a:lnTo>
                <a:pt x="0" y="2320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2224A-14C6-43A2-B4ED-D5A2E6186662}">
      <dsp:nvSpPr>
        <dsp:cNvPr id="0" name=""/>
        <dsp:cNvSpPr/>
      </dsp:nvSpPr>
      <dsp:spPr>
        <a:xfrm>
          <a:off x="4291857" y="381762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Présidente Directeur Générale</a:t>
          </a:r>
          <a:endParaRPr lang="fr-FR" sz="2100" kern="1200" dirty="0"/>
        </a:p>
      </dsp:txBody>
      <dsp:txXfrm>
        <a:off x="4291857" y="381762"/>
        <a:ext cx="2078834" cy="1076328"/>
      </dsp:txXfrm>
    </dsp:sp>
    <dsp:sp modelId="{BBF1501C-7549-44D7-A88E-F4185EB648A9}">
      <dsp:nvSpPr>
        <dsp:cNvPr id="0" name=""/>
        <dsp:cNvSpPr/>
      </dsp:nvSpPr>
      <dsp:spPr>
        <a:xfrm>
          <a:off x="4707624" y="1218906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Evelyne Revellat</a:t>
          </a:r>
          <a:endParaRPr lang="fr-FR" sz="1600" kern="1200" dirty="0"/>
        </a:p>
      </dsp:txBody>
      <dsp:txXfrm>
        <a:off x="4707624" y="1218906"/>
        <a:ext cx="1870950" cy="358776"/>
      </dsp:txXfrm>
    </dsp:sp>
    <dsp:sp modelId="{38CD6792-13C2-4972-8568-A9100C2CA943}">
      <dsp:nvSpPr>
        <dsp:cNvPr id="0" name=""/>
        <dsp:cNvSpPr/>
      </dsp:nvSpPr>
      <dsp:spPr>
        <a:xfrm>
          <a:off x="108351" y="3778175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Développeur informatique web</a:t>
          </a:r>
          <a:endParaRPr lang="fr-FR" sz="2100" kern="1200" dirty="0"/>
        </a:p>
      </dsp:txBody>
      <dsp:txXfrm>
        <a:off x="108351" y="3778175"/>
        <a:ext cx="2078834" cy="1076328"/>
      </dsp:txXfrm>
    </dsp:sp>
    <dsp:sp modelId="{F778BBA2-CF01-414C-860B-CB07D4862FE7}">
      <dsp:nvSpPr>
        <dsp:cNvPr id="0" name=""/>
        <dsp:cNvSpPr/>
      </dsp:nvSpPr>
      <dsp:spPr>
        <a:xfrm>
          <a:off x="524118" y="4615319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Philippe Revellat</a:t>
          </a:r>
          <a:endParaRPr lang="fr-FR" sz="1600" kern="1200" dirty="0"/>
        </a:p>
      </dsp:txBody>
      <dsp:txXfrm>
        <a:off x="524118" y="4615319"/>
        <a:ext cx="1870950" cy="358776"/>
      </dsp:txXfrm>
    </dsp:sp>
    <dsp:sp modelId="{D5CCED91-AE4E-4BB6-B518-B13EBC3CA135}">
      <dsp:nvSpPr>
        <dsp:cNvPr id="0" name=""/>
        <dsp:cNvSpPr/>
      </dsp:nvSpPr>
      <dsp:spPr>
        <a:xfrm>
          <a:off x="2897355" y="3778175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Charge de mission MKT</a:t>
          </a:r>
          <a:endParaRPr lang="fr-FR" sz="2100" kern="1200" dirty="0"/>
        </a:p>
      </dsp:txBody>
      <dsp:txXfrm>
        <a:off x="2897355" y="3778175"/>
        <a:ext cx="2078834" cy="1076328"/>
      </dsp:txXfrm>
    </dsp:sp>
    <dsp:sp modelId="{B17533D6-C8BA-45F9-A0A8-80AF283FF0BD}">
      <dsp:nvSpPr>
        <dsp:cNvPr id="0" name=""/>
        <dsp:cNvSpPr/>
      </dsp:nvSpPr>
      <dsp:spPr>
        <a:xfrm>
          <a:off x="3313122" y="4615319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Flavien Revellat</a:t>
          </a:r>
          <a:endParaRPr lang="fr-FR" sz="1600" kern="1200" dirty="0"/>
        </a:p>
      </dsp:txBody>
      <dsp:txXfrm>
        <a:off x="3313122" y="4615319"/>
        <a:ext cx="1870950" cy="358776"/>
      </dsp:txXfrm>
    </dsp:sp>
    <dsp:sp modelId="{798FECD4-6061-4896-AA3B-2939A31CAD60}">
      <dsp:nvSpPr>
        <dsp:cNvPr id="0" name=""/>
        <dsp:cNvSpPr/>
      </dsp:nvSpPr>
      <dsp:spPr>
        <a:xfrm>
          <a:off x="5686359" y="3778175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Community</a:t>
          </a:r>
          <a:r>
            <a:rPr lang="fr-FR" sz="2100" kern="1200" dirty="0" smtClean="0"/>
            <a:t> manager </a:t>
          </a:r>
          <a:r>
            <a:rPr lang="fr-FR" sz="2100" kern="1200" smtClean="0"/>
            <a:t>&amp; Strat</a:t>
          </a:r>
          <a:r>
            <a:rPr lang="fr-FR" sz="2100" kern="1200" dirty="0" smtClean="0"/>
            <a:t> MKT </a:t>
          </a:r>
          <a:endParaRPr lang="fr-FR" sz="2100" kern="1200" dirty="0"/>
        </a:p>
      </dsp:txBody>
      <dsp:txXfrm>
        <a:off x="5686359" y="3778175"/>
        <a:ext cx="2078834" cy="1076328"/>
      </dsp:txXfrm>
    </dsp:sp>
    <dsp:sp modelId="{704A5106-A762-4BA5-B633-88980C2E3825}">
      <dsp:nvSpPr>
        <dsp:cNvPr id="0" name=""/>
        <dsp:cNvSpPr/>
      </dsp:nvSpPr>
      <dsp:spPr>
        <a:xfrm>
          <a:off x="6102126" y="4615319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Céline Rocheteau </a:t>
          </a:r>
          <a:endParaRPr lang="fr-FR" sz="1600" kern="1200" dirty="0"/>
        </a:p>
      </dsp:txBody>
      <dsp:txXfrm>
        <a:off x="6102126" y="4615319"/>
        <a:ext cx="1870950" cy="358776"/>
      </dsp:txXfrm>
    </dsp:sp>
    <dsp:sp modelId="{0DE29B24-595B-40F4-8FF2-3C7A5BC88BBA}">
      <dsp:nvSpPr>
        <dsp:cNvPr id="0" name=""/>
        <dsp:cNvSpPr/>
      </dsp:nvSpPr>
      <dsp:spPr>
        <a:xfrm>
          <a:off x="8475363" y="3778175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Assistant commerciale </a:t>
          </a:r>
          <a:endParaRPr lang="fr-FR" sz="2100" kern="1200" dirty="0"/>
        </a:p>
      </dsp:txBody>
      <dsp:txXfrm>
        <a:off x="8475363" y="3778175"/>
        <a:ext cx="2078834" cy="1076328"/>
      </dsp:txXfrm>
    </dsp:sp>
    <dsp:sp modelId="{45F2312B-8D51-407E-89C0-3B98F003667A}">
      <dsp:nvSpPr>
        <dsp:cNvPr id="0" name=""/>
        <dsp:cNvSpPr/>
      </dsp:nvSpPr>
      <dsp:spPr>
        <a:xfrm>
          <a:off x="8891130" y="4615319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Dravinsing</a:t>
          </a:r>
          <a:r>
            <a:rPr lang="fr-FR" sz="1600" kern="1200" dirty="0" smtClean="0"/>
            <a:t> Balgobin</a:t>
          </a:r>
          <a:endParaRPr lang="fr-FR" sz="1600" kern="1200" dirty="0"/>
        </a:p>
      </dsp:txBody>
      <dsp:txXfrm>
        <a:off x="8891130" y="4615319"/>
        <a:ext cx="1870950" cy="358776"/>
      </dsp:txXfrm>
    </dsp:sp>
    <dsp:sp modelId="{ED8E5444-DA8A-4F21-B900-CF0F438CDD87}">
      <dsp:nvSpPr>
        <dsp:cNvPr id="0" name=""/>
        <dsp:cNvSpPr/>
      </dsp:nvSpPr>
      <dsp:spPr>
        <a:xfrm>
          <a:off x="2897355" y="2079968"/>
          <a:ext cx="2078834" cy="1076328"/>
        </a:xfrm>
        <a:prstGeom prst="rect">
          <a:avLst/>
        </a:prstGeom>
        <a:solidFill>
          <a:srgbClr val="0066FF"/>
        </a:solidFill>
        <a:ln w="12700" cap="flat" cmpd="sng" algn="ctr">
          <a:solidFill>
            <a:srgbClr val="3399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188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Chargé de mission RH &amp; coach  SQVT</a:t>
          </a:r>
          <a:endParaRPr lang="fr-FR" sz="2100" kern="1200" dirty="0"/>
        </a:p>
      </dsp:txBody>
      <dsp:txXfrm>
        <a:off x="2897355" y="2079968"/>
        <a:ext cx="2078834" cy="1076328"/>
      </dsp:txXfrm>
    </dsp:sp>
    <dsp:sp modelId="{2A1564D0-766A-446B-9930-6F09BAA72D24}">
      <dsp:nvSpPr>
        <dsp:cNvPr id="0" name=""/>
        <dsp:cNvSpPr/>
      </dsp:nvSpPr>
      <dsp:spPr>
        <a:xfrm>
          <a:off x="3313122" y="2917113"/>
          <a:ext cx="1870950" cy="35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Graziella </a:t>
          </a:r>
          <a:r>
            <a:rPr lang="fr-FR" sz="1600" kern="1200" dirty="0" smtClean="0"/>
            <a:t>Zonnekynd</a:t>
          </a:r>
          <a:endParaRPr lang="fr-FR" sz="1600" kern="1200" dirty="0"/>
        </a:p>
      </dsp:txBody>
      <dsp:txXfrm>
        <a:off x="3313122" y="2917113"/>
        <a:ext cx="1870950" cy="358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52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1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54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6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1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9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BC9A5-5C55-4A68-909B-5B8FFDCCE680}" type="datetimeFigureOut">
              <a:rPr lang="fr-FR" smtClean="0"/>
              <a:t>18/05/2015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4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674826034"/>
              </p:ext>
            </p:extLst>
          </p:nvPr>
        </p:nvGraphicFramePr>
        <p:xfrm>
          <a:off x="839786" y="543498"/>
          <a:ext cx="10870433" cy="535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9787" y="33993"/>
            <a:ext cx="7488135" cy="978729"/>
          </a:xfrm>
        </p:spPr>
        <p:txBody>
          <a:bodyPr wrap="square">
            <a:spAutoFit/>
          </a:bodyPr>
          <a:lstStyle/>
          <a:p>
            <a:r>
              <a:rPr lang="fr-FR" b="1" dirty="0" smtClean="0"/>
              <a:t>Organigramme  </a:t>
            </a:r>
            <a:r>
              <a:rPr lang="fr-FR" b="1" dirty="0" smtClean="0">
                <a:solidFill>
                  <a:srgbClr val="0066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SOPHROKHEPRI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839787" y="798560"/>
            <a:ext cx="185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GPEC 2015 - 2018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46851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42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Thème Office</vt:lpstr>
      <vt:lpstr>Organigramme  SOPHROKHEPRI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Graziella Zonnekynd</dc:creator>
  <cp:lastModifiedBy>Graziella Zonnekynd</cp:lastModifiedBy>
  <cp:revision>16</cp:revision>
  <cp:lastPrinted>2015-05-13T12:56:39Z</cp:lastPrinted>
  <dcterms:created xsi:type="dcterms:W3CDTF">2015-05-07T16:58:37Z</dcterms:created>
  <dcterms:modified xsi:type="dcterms:W3CDTF">2015-05-18T16:00:10Z</dcterms:modified>
</cp:coreProperties>
</file>