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68743" autoAdjust="0"/>
  </p:normalViewPr>
  <p:slideViewPr>
    <p:cSldViewPr>
      <p:cViewPr varScale="1">
        <p:scale>
          <a:sx n="110" d="100"/>
          <a:sy n="110" d="100"/>
        </p:scale>
        <p:origin x="2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690160-D328-4B69-A035-90D3C82FA0A6}" type="doc">
      <dgm:prSet loTypeId="urn:microsoft.com/office/officeart/2005/8/layout/pList2#1" loCatId="list" qsTypeId="urn:microsoft.com/office/officeart/2005/8/quickstyle/simple4" qsCatId="simple" csTypeId="urn:microsoft.com/office/officeart/2005/8/colors/colorful2" csCatId="colorful" phldr="1"/>
      <dgm:spPr/>
    </dgm:pt>
    <dgm:pt modelId="{476E4177-EF8D-419E-AB8A-93E66CC82482}">
      <dgm:prSet phldrT="[Text]" custT="1"/>
      <dgm:spPr/>
      <dgm:t>
        <a:bodyPr lIns="73152" tIns="274320" rIns="73152"/>
        <a:lstStyle/>
        <a:p>
          <a:pPr algn="l" defTabSz="914400">
            <a:buNone/>
          </a:pPr>
          <a:r>
            <a:rPr lang="fr-FR" sz="2200" noProof="0" smtClean="0">
              <a:latin typeface="Corbel" pitchFamily="34" charset="0"/>
            </a:rPr>
            <a:t>Texte du premier sujet</a:t>
          </a:r>
          <a:endParaRPr lang="fr-FR" sz="2200" noProof="0">
            <a:latin typeface="Corbel" pitchFamily="34" charset="0"/>
          </a:endParaRPr>
        </a:p>
      </dgm:t>
    </dgm:pt>
    <dgm:pt modelId="{50A25A56-CEA1-40EB-822C-18475EA4B47A}" type="parTrans" cxnId="{9A40B199-C1E6-4AA6-9486-07915ED7CAE7}">
      <dgm:prSet/>
      <dgm:spPr/>
      <dgm:t>
        <a:bodyPr/>
        <a:lstStyle/>
        <a:p>
          <a:endParaRPr lang="fr-FR" noProof="0"/>
        </a:p>
      </dgm:t>
    </dgm:pt>
    <dgm:pt modelId="{A91F7A1B-DD1E-4B26-839C-2A5EF0A403AD}" type="sibTrans" cxnId="{9A40B199-C1E6-4AA6-9486-07915ED7CAE7}">
      <dgm:prSet/>
      <dgm:spPr/>
      <dgm:t>
        <a:bodyPr/>
        <a:lstStyle/>
        <a:p>
          <a:endParaRPr lang="fr-FR" noProof="0"/>
        </a:p>
      </dgm:t>
    </dgm:pt>
    <dgm:pt modelId="{5DD0A7D4-5781-4819-AF33-C5CE25A2D297}">
      <dgm:prSet phldrT="[Text]" custT="1"/>
      <dgm:spPr/>
      <dgm:t>
        <a:bodyPr lIns="73152" tIns="274320" rIns="73152"/>
        <a:lstStyle/>
        <a:p>
          <a:pPr algn="l" defTabSz="914400">
            <a:buNone/>
          </a:pPr>
          <a:r>
            <a:rPr lang="fr-FR" sz="2200" noProof="0" smtClean="0">
              <a:latin typeface="Corbel" pitchFamily="34" charset="0"/>
            </a:rPr>
            <a:t>Texte du deuxième sujet</a:t>
          </a:r>
          <a:endParaRPr lang="fr-FR" sz="2200" noProof="0">
            <a:latin typeface="Corbel" pitchFamily="34" charset="0"/>
          </a:endParaRPr>
        </a:p>
      </dgm:t>
    </dgm:pt>
    <dgm:pt modelId="{05B7C26E-C389-4346-849B-05526EF2C457}" type="parTrans" cxnId="{7417CC53-98FE-43F4-BF56-8508FB7DA803}">
      <dgm:prSet/>
      <dgm:spPr/>
      <dgm:t>
        <a:bodyPr/>
        <a:lstStyle/>
        <a:p>
          <a:endParaRPr lang="fr-FR" noProof="0"/>
        </a:p>
      </dgm:t>
    </dgm:pt>
    <dgm:pt modelId="{FD53903F-8A86-4D24-917A-36748269F973}" type="sibTrans" cxnId="{7417CC53-98FE-43F4-BF56-8508FB7DA803}">
      <dgm:prSet/>
      <dgm:spPr/>
      <dgm:t>
        <a:bodyPr/>
        <a:lstStyle/>
        <a:p>
          <a:endParaRPr lang="fr-FR" noProof="0"/>
        </a:p>
      </dgm:t>
    </dgm:pt>
    <dgm:pt modelId="{77AF15ED-F058-4A0B-B979-9880C6062DF0}">
      <dgm:prSet phldrT="[Text]" custT="1"/>
      <dgm:spPr/>
      <dgm:t>
        <a:bodyPr lIns="73152" tIns="274320" rIns="73152"/>
        <a:lstStyle/>
        <a:p>
          <a:pPr algn="l" defTabSz="914400">
            <a:buNone/>
          </a:pPr>
          <a:r>
            <a:rPr lang="fr-FR" sz="2200" noProof="0" smtClean="0">
              <a:latin typeface="Corbel" pitchFamily="34" charset="0"/>
            </a:rPr>
            <a:t>Texte du troisième sujet</a:t>
          </a:r>
          <a:endParaRPr lang="fr-FR" sz="2200" noProof="0">
            <a:latin typeface="Corbel" pitchFamily="34" charset="0"/>
          </a:endParaRPr>
        </a:p>
      </dgm:t>
    </dgm:pt>
    <dgm:pt modelId="{0DF2CDB2-0880-4047-8447-A17EAE7580E4}" type="parTrans" cxnId="{CD3B69F4-72CF-49E2-8926-8FD63E771977}">
      <dgm:prSet/>
      <dgm:spPr/>
      <dgm:t>
        <a:bodyPr/>
        <a:lstStyle/>
        <a:p>
          <a:endParaRPr lang="fr-FR" noProof="0"/>
        </a:p>
      </dgm:t>
    </dgm:pt>
    <dgm:pt modelId="{E3B236AA-E864-46E4-BC91-F2D73633FEA4}" type="sibTrans" cxnId="{CD3B69F4-72CF-49E2-8926-8FD63E771977}">
      <dgm:prSet/>
      <dgm:spPr/>
      <dgm:t>
        <a:bodyPr/>
        <a:lstStyle/>
        <a:p>
          <a:endParaRPr lang="fr-FR" noProof="0"/>
        </a:p>
      </dgm:t>
    </dgm:pt>
    <dgm:pt modelId="{5DF8D196-4D3D-4940-9F32-682169997D7A}">
      <dgm:prSet phldrT="[Text]" custT="1"/>
      <dgm:spPr/>
      <dgm:t>
        <a:bodyPr lIns="73152" tIns="274320" rIns="73152"/>
        <a:lstStyle/>
        <a:p>
          <a:pPr algn="l" defTabSz="914400">
            <a:buNone/>
          </a:pPr>
          <a:r>
            <a:rPr lang="fr-FR" sz="2200" noProof="0" smtClean="0">
              <a:latin typeface="Corbel" pitchFamily="34" charset="0"/>
            </a:rPr>
            <a:t>Texte du quatrième sujet</a:t>
          </a:r>
          <a:endParaRPr lang="fr-FR" sz="2200" noProof="0">
            <a:latin typeface="Corbel" pitchFamily="34" charset="0"/>
          </a:endParaRPr>
        </a:p>
      </dgm:t>
    </dgm:pt>
    <dgm:pt modelId="{51CE1848-AB2A-4E28-8CF5-8442E546E0C5}" type="parTrans" cxnId="{B9B85342-AC50-4E97-8E9E-2FD870B1E881}">
      <dgm:prSet/>
      <dgm:spPr/>
      <dgm:t>
        <a:bodyPr/>
        <a:lstStyle/>
        <a:p>
          <a:endParaRPr lang="fr-FR" noProof="0"/>
        </a:p>
      </dgm:t>
    </dgm:pt>
    <dgm:pt modelId="{90C1E242-23BD-452C-B222-DCFA2D4DAE3B}" type="sibTrans" cxnId="{B9B85342-AC50-4E97-8E9E-2FD870B1E881}">
      <dgm:prSet/>
      <dgm:spPr/>
      <dgm:t>
        <a:bodyPr/>
        <a:lstStyle/>
        <a:p>
          <a:endParaRPr lang="fr-FR" noProof="0"/>
        </a:p>
      </dgm:t>
    </dgm:pt>
    <dgm:pt modelId="{C20F2834-7A4B-463C-ABDE-12FFE93933A3}">
      <dgm:prSet phldrT="[Text]" custT="1"/>
      <dgm:spPr/>
      <dgm:t>
        <a:bodyPr lIns="73152" tIns="274320" rIns="73152"/>
        <a:lstStyle/>
        <a:p>
          <a:pPr algn="l" defTabSz="914400">
            <a:buNone/>
          </a:pPr>
          <a:r>
            <a:rPr lang="fr-FR" sz="2200" noProof="0" smtClean="0">
              <a:latin typeface="Corbel" pitchFamily="34" charset="0"/>
            </a:rPr>
            <a:t>Texte du cinquième sujet</a:t>
          </a:r>
          <a:endParaRPr lang="fr-FR" sz="2200" noProof="0">
            <a:latin typeface="Corbel" pitchFamily="34" charset="0"/>
          </a:endParaRPr>
        </a:p>
      </dgm:t>
    </dgm:pt>
    <dgm:pt modelId="{BCFE97E8-F389-4CB9-AF67-54F99688D24C}" type="parTrans" cxnId="{4C839C11-576D-4F8B-A506-F28B1DFFF881}">
      <dgm:prSet/>
      <dgm:spPr/>
      <dgm:t>
        <a:bodyPr/>
        <a:lstStyle/>
        <a:p>
          <a:endParaRPr lang="fr-FR" noProof="0"/>
        </a:p>
      </dgm:t>
    </dgm:pt>
    <dgm:pt modelId="{CAE5F0D1-5C6A-4BF8-ACC0-DB67084C99C7}" type="sibTrans" cxnId="{4C839C11-576D-4F8B-A506-F28B1DFFF881}">
      <dgm:prSet/>
      <dgm:spPr/>
      <dgm:t>
        <a:bodyPr/>
        <a:lstStyle/>
        <a:p>
          <a:endParaRPr lang="fr-FR" noProof="0"/>
        </a:p>
      </dgm:t>
    </dgm:pt>
    <dgm:pt modelId="{9E4DC8AD-1AC7-4E53-B32C-25202AFDB195}" type="pres">
      <dgm:prSet presAssocID="{AA690160-D328-4B69-A035-90D3C82FA0A6}" presName="Name0" presStyleCnt="0">
        <dgm:presLayoutVars>
          <dgm:dir/>
          <dgm:resizeHandles val="exact"/>
        </dgm:presLayoutVars>
      </dgm:prSet>
      <dgm:spPr/>
    </dgm:pt>
    <dgm:pt modelId="{ACBF4AF3-FAB8-444C-81AB-52C89640E279}" type="pres">
      <dgm:prSet presAssocID="{AA690160-D328-4B69-A035-90D3C82FA0A6}" presName="bkgdShp" presStyleLbl="alignAccFollowNode1" presStyleIdx="0" presStyleCnt="1"/>
      <dgm:spPr>
        <a:solidFill>
          <a:schemeClr val="bg1">
            <a:lumMod val="65000"/>
            <a:alpha val="90000"/>
          </a:schemeClr>
        </a:solidFill>
      </dgm:spPr>
    </dgm:pt>
    <dgm:pt modelId="{78248EF9-FFBB-4EB0-94C4-16A1D0A1A170}" type="pres">
      <dgm:prSet presAssocID="{AA690160-D328-4B69-A035-90D3C82FA0A6}" presName="linComp" presStyleCnt="0"/>
      <dgm:spPr/>
    </dgm:pt>
    <dgm:pt modelId="{CC8831C0-DF59-484B-83B2-A708366B3EB6}" type="pres">
      <dgm:prSet presAssocID="{476E4177-EF8D-419E-AB8A-93E66CC82482}" presName="compNode" presStyleCnt="0"/>
      <dgm:spPr/>
    </dgm:pt>
    <dgm:pt modelId="{2572025E-E8B8-4F94-94D0-DC22D7F762FB}" type="pres">
      <dgm:prSet presAssocID="{476E4177-EF8D-419E-AB8A-93E66CC8248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B4276-DB06-4C66-80FF-919CDE10A5FE}" type="pres">
      <dgm:prSet presAssocID="{476E4177-EF8D-419E-AB8A-93E66CC82482}" presName="invisiNode" presStyleLbl="node1" presStyleIdx="0" presStyleCnt="5"/>
      <dgm:spPr/>
    </dgm:pt>
    <dgm:pt modelId="{C43EB61A-2E04-409F-8F87-79F190ED3CE0}" type="pres">
      <dgm:prSet presAssocID="{476E4177-EF8D-419E-AB8A-93E66CC82482}" presName="imagNode" presStyleLbl="fgImgPlace1" presStyleIdx="0" presStyleCnt="5"/>
      <dgm:spPr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</dgm:spPr>
    </dgm:pt>
    <dgm:pt modelId="{3DB5F289-A8C3-40D5-8393-8636D9BFFD29}" type="pres">
      <dgm:prSet presAssocID="{A91F7A1B-DD1E-4B26-839C-2A5EF0A403A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C509E44-86D3-42D8-94FF-9B9788BAB857}" type="pres">
      <dgm:prSet presAssocID="{5DD0A7D4-5781-4819-AF33-C5CE25A2D297}" presName="compNode" presStyleCnt="0"/>
      <dgm:spPr/>
    </dgm:pt>
    <dgm:pt modelId="{E4B0666F-2CF1-4C21-A251-46E6EBFF7C1D}" type="pres">
      <dgm:prSet presAssocID="{5DD0A7D4-5781-4819-AF33-C5CE25A2D29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A0B92-8C45-4EAA-A200-A78384D846A7}" type="pres">
      <dgm:prSet presAssocID="{5DD0A7D4-5781-4819-AF33-C5CE25A2D297}" presName="invisiNode" presStyleLbl="node1" presStyleIdx="1" presStyleCnt="5"/>
      <dgm:spPr/>
    </dgm:pt>
    <dgm:pt modelId="{BF646D7A-C7D0-4489-A68F-61F32B7DB0C6}" type="pres">
      <dgm:prSet presAssocID="{5DD0A7D4-5781-4819-AF33-C5CE25A2D297}" presName="imagNode" presStyleLbl="fgImgPlace1" presStyleIdx="1" presStyleCnt="5"/>
      <dgm:spPr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</dgm:spPr>
    </dgm:pt>
    <dgm:pt modelId="{CAAEED2F-AC44-4514-84C2-160FDC42F579}" type="pres">
      <dgm:prSet presAssocID="{FD53903F-8A86-4D24-917A-36748269F97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617A269-0CD9-4948-9932-FA1AD12DE27E}" type="pres">
      <dgm:prSet presAssocID="{77AF15ED-F058-4A0B-B979-9880C6062DF0}" presName="compNode" presStyleCnt="0"/>
      <dgm:spPr/>
    </dgm:pt>
    <dgm:pt modelId="{5284ED54-4761-44DA-8086-D5FD397A1C95}" type="pres">
      <dgm:prSet presAssocID="{77AF15ED-F058-4A0B-B979-9880C6062DF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6B65F-B8AB-44AD-8F33-AF566667E781}" type="pres">
      <dgm:prSet presAssocID="{77AF15ED-F058-4A0B-B979-9880C6062DF0}" presName="invisiNode" presStyleLbl="node1" presStyleIdx="2" presStyleCnt="5"/>
      <dgm:spPr/>
    </dgm:pt>
    <dgm:pt modelId="{41BC1ABA-1F87-4B1E-94EC-41724CD12655}" type="pres">
      <dgm:prSet presAssocID="{77AF15ED-F058-4A0B-B979-9880C6062DF0}" presName="imagNode" presStyleLbl="fgImgPlace1" presStyleIdx="2" presStyleCnt="5"/>
      <dgm:spPr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</dgm:spPr>
    </dgm:pt>
    <dgm:pt modelId="{A9D6457D-CBBF-4A28-8C38-C3F75EA43CF1}" type="pres">
      <dgm:prSet presAssocID="{E3B236AA-E864-46E4-BC91-F2D73633FEA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DFA4098-C274-4C84-9513-F0698696D98A}" type="pres">
      <dgm:prSet presAssocID="{5DF8D196-4D3D-4940-9F32-682169997D7A}" presName="compNode" presStyleCnt="0"/>
      <dgm:spPr/>
    </dgm:pt>
    <dgm:pt modelId="{87B5BDBA-3C7A-41F1-8C33-F13937A84B36}" type="pres">
      <dgm:prSet presAssocID="{5DF8D196-4D3D-4940-9F32-682169997D7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8528D1-DD5F-4687-9BFE-878C43D23D5D}" type="pres">
      <dgm:prSet presAssocID="{5DF8D196-4D3D-4940-9F32-682169997D7A}" presName="invisiNode" presStyleLbl="node1" presStyleIdx="3" presStyleCnt="5"/>
      <dgm:spPr/>
    </dgm:pt>
    <dgm:pt modelId="{D88C7409-AB93-4FE3-A61D-F51EE8A4B008}" type="pres">
      <dgm:prSet presAssocID="{5DF8D196-4D3D-4940-9F32-682169997D7A}" presName="imagNode" presStyleLbl="fgImgPlace1" presStyleIdx="3" presStyleCnt="5"/>
      <dgm:spPr>
        <a:blipFill dpi="0" rotWithShape="0">
          <a:blip xmlns:r="http://schemas.openxmlformats.org/officeDocument/2006/relationships" r:embed="rId4"/>
          <a:srcRect/>
          <a:tile tx="0" ty="0" sx="60000" sy="60000" flip="none" algn="ctr"/>
        </a:blipFill>
      </dgm:spPr>
    </dgm:pt>
    <dgm:pt modelId="{CA6E58D0-F06D-4082-9183-0F2955E6C631}" type="pres">
      <dgm:prSet presAssocID="{90C1E242-23BD-452C-B222-DCFA2D4DAE3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AC8F713-1879-4B70-BB31-C5C195E24471}" type="pres">
      <dgm:prSet presAssocID="{C20F2834-7A4B-463C-ABDE-12FFE93933A3}" presName="compNode" presStyleCnt="0"/>
      <dgm:spPr/>
    </dgm:pt>
    <dgm:pt modelId="{9B706799-997B-4F74-B652-58B58A51EA58}" type="pres">
      <dgm:prSet presAssocID="{C20F2834-7A4B-463C-ABDE-12FFE93933A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C36F4-A127-4733-8CAC-70994BB842F2}" type="pres">
      <dgm:prSet presAssocID="{C20F2834-7A4B-463C-ABDE-12FFE93933A3}" presName="invisiNode" presStyleLbl="node1" presStyleIdx="4" presStyleCnt="5"/>
      <dgm:spPr/>
    </dgm:pt>
    <dgm:pt modelId="{B68F94D2-D73D-420A-802B-DFDC9BE4ED4C}" type="pres">
      <dgm:prSet presAssocID="{C20F2834-7A4B-463C-ABDE-12FFE93933A3}" presName="imagNode" presStyleLbl="fgImgPlace1" presStyleIdx="4" presStyleCnt="5"/>
      <dgm:spPr>
        <a:blipFill dpi="0" rotWithShape="0">
          <a:blip xmlns:r="http://schemas.openxmlformats.org/officeDocument/2006/relationships" r:embed="rId5"/>
          <a:srcRect/>
          <a:tile tx="889000" ty="0" sx="90000" sy="90000" flip="none" algn="r"/>
        </a:blipFill>
      </dgm:spPr>
    </dgm:pt>
  </dgm:ptLst>
  <dgm:cxnLst>
    <dgm:cxn modelId="{7417CC53-98FE-43F4-BF56-8508FB7DA803}" srcId="{AA690160-D328-4B69-A035-90D3C82FA0A6}" destId="{5DD0A7D4-5781-4819-AF33-C5CE25A2D297}" srcOrd="1" destOrd="0" parTransId="{05B7C26E-C389-4346-849B-05526EF2C457}" sibTransId="{FD53903F-8A86-4D24-917A-36748269F973}"/>
    <dgm:cxn modelId="{CD3B69F4-72CF-49E2-8926-8FD63E771977}" srcId="{AA690160-D328-4B69-A035-90D3C82FA0A6}" destId="{77AF15ED-F058-4A0B-B979-9880C6062DF0}" srcOrd="2" destOrd="0" parTransId="{0DF2CDB2-0880-4047-8447-A17EAE7580E4}" sibTransId="{E3B236AA-E864-46E4-BC91-F2D73633FEA4}"/>
    <dgm:cxn modelId="{4C839C11-576D-4F8B-A506-F28B1DFFF881}" srcId="{AA690160-D328-4B69-A035-90D3C82FA0A6}" destId="{C20F2834-7A4B-463C-ABDE-12FFE93933A3}" srcOrd="4" destOrd="0" parTransId="{BCFE97E8-F389-4CB9-AF67-54F99688D24C}" sibTransId="{CAE5F0D1-5C6A-4BF8-ACC0-DB67084C99C7}"/>
    <dgm:cxn modelId="{D82F44E0-3E3D-4945-B44D-E0989771C1DC}" type="presOf" srcId="{5DF8D196-4D3D-4940-9F32-682169997D7A}" destId="{87B5BDBA-3C7A-41F1-8C33-F13937A84B36}" srcOrd="0" destOrd="0" presId="urn:microsoft.com/office/officeart/2005/8/layout/pList2#1"/>
    <dgm:cxn modelId="{D6C2B20E-D8EE-4EC0-8F0F-74659E9D7331}" type="presOf" srcId="{5DD0A7D4-5781-4819-AF33-C5CE25A2D297}" destId="{E4B0666F-2CF1-4C21-A251-46E6EBFF7C1D}" srcOrd="0" destOrd="0" presId="urn:microsoft.com/office/officeart/2005/8/layout/pList2#1"/>
    <dgm:cxn modelId="{7646E28E-46FE-4619-A40D-8223AB09BDDF}" type="presOf" srcId="{E3B236AA-E864-46E4-BC91-F2D73633FEA4}" destId="{A9D6457D-CBBF-4A28-8C38-C3F75EA43CF1}" srcOrd="0" destOrd="0" presId="urn:microsoft.com/office/officeart/2005/8/layout/pList2#1"/>
    <dgm:cxn modelId="{B9B85342-AC50-4E97-8E9E-2FD870B1E881}" srcId="{AA690160-D328-4B69-A035-90D3C82FA0A6}" destId="{5DF8D196-4D3D-4940-9F32-682169997D7A}" srcOrd="3" destOrd="0" parTransId="{51CE1848-AB2A-4E28-8CF5-8442E546E0C5}" sibTransId="{90C1E242-23BD-452C-B222-DCFA2D4DAE3B}"/>
    <dgm:cxn modelId="{2E4EDC28-B07B-4C37-B240-91344E6AC168}" type="presOf" srcId="{90C1E242-23BD-452C-B222-DCFA2D4DAE3B}" destId="{CA6E58D0-F06D-4082-9183-0F2955E6C631}" srcOrd="0" destOrd="0" presId="urn:microsoft.com/office/officeart/2005/8/layout/pList2#1"/>
    <dgm:cxn modelId="{6A4F3537-CF94-47D1-ABA7-58AF37683953}" type="presOf" srcId="{77AF15ED-F058-4A0B-B979-9880C6062DF0}" destId="{5284ED54-4761-44DA-8086-D5FD397A1C95}" srcOrd="0" destOrd="0" presId="urn:microsoft.com/office/officeart/2005/8/layout/pList2#1"/>
    <dgm:cxn modelId="{6CF0D760-DBF8-468A-A195-C86CFD4C4AF6}" type="presOf" srcId="{C20F2834-7A4B-463C-ABDE-12FFE93933A3}" destId="{9B706799-997B-4F74-B652-58B58A51EA58}" srcOrd="0" destOrd="0" presId="urn:microsoft.com/office/officeart/2005/8/layout/pList2#1"/>
    <dgm:cxn modelId="{9A40B199-C1E6-4AA6-9486-07915ED7CAE7}" srcId="{AA690160-D328-4B69-A035-90D3C82FA0A6}" destId="{476E4177-EF8D-419E-AB8A-93E66CC82482}" srcOrd="0" destOrd="0" parTransId="{50A25A56-CEA1-40EB-822C-18475EA4B47A}" sibTransId="{A91F7A1B-DD1E-4B26-839C-2A5EF0A403AD}"/>
    <dgm:cxn modelId="{114D0FE8-F9D9-4BD0-9EBB-6F3E7E326AA9}" type="presOf" srcId="{A91F7A1B-DD1E-4B26-839C-2A5EF0A403AD}" destId="{3DB5F289-A8C3-40D5-8393-8636D9BFFD29}" srcOrd="0" destOrd="0" presId="urn:microsoft.com/office/officeart/2005/8/layout/pList2#1"/>
    <dgm:cxn modelId="{A22C2BFB-4080-48EB-A16D-3776A5A58E4A}" type="presOf" srcId="{FD53903F-8A86-4D24-917A-36748269F973}" destId="{CAAEED2F-AC44-4514-84C2-160FDC42F579}" srcOrd="0" destOrd="0" presId="urn:microsoft.com/office/officeart/2005/8/layout/pList2#1"/>
    <dgm:cxn modelId="{9D2D6E57-4563-4E9D-B64C-4CC5CA52CD21}" type="presOf" srcId="{AA690160-D328-4B69-A035-90D3C82FA0A6}" destId="{9E4DC8AD-1AC7-4E53-B32C-25202AFDB195}" srcOrd="0" destOrd="0" presId="urn:microsoft.com/office/officeart/2005/8/layout/pList2#1"/>
    <dgm:cxn modelId="{F4BF0727-3CCF-4669-A4BD-891E0BFB8EE4}" type="presOf" srcId="{476E4177-EF8D-419E-AB8A-93E66CC82482}" destId="{2572025E-E8B8-4F94-94D0-DC22D7F762FB}" srcOrd="0" destOrd="0" presId="urn:microsoft.com/office/officeart/2005/8/layout/pList2#1"/>
    <dgm:cxn modelId="{9BF6F6B0-BEB4-49F1-924E-275E9EBD4217}" type="presParOf" srcId="{9E4DC8AD-1AC7-4E53-B32C-25202AFDB195}" destId="{ACBF4AF3-FAB8-444C-81AB-52C89640E279}" srcOrd="0" destOrd="0" presId="urn:microsoft.com/office/officeart/2005/8/layout/pList2#1"/>
    <dgm:cxn modelId="{84171304-7FF2-4994-9F0C-39B3B49D5C7D}" type="presParOf" srcId="{9E4DC8AD-1AC7-4E53-B32C-25202AFDB195}" destId="{78248EF9-FFBB-4EB0-94C4-16A1D0A1A170}" srcOrd="1" destOrd="0" presId="urn:microsoft.com/office/officeart/2005/8/layout/pList2#1"/>
    <dgm:cxn modelId="{2EAAFD75-AF37-4B50-A287-9EF102E9E495}" type="presParOf" srcId="{78248EF9-FFBB-4EB0-94C4-16A1D0A1A170}" destId="{CC8831C0-DF59-484B-83B2-A708366B3EB6}" srcOrd="0" destOrd="0" presId="urn:microsoft.com/office/officeart/2005/8/layout/pList2#1"/>
    <dgm:cxn modelId="{0CE73E52-A51A-4C10-8992-7996BA1807E0}" type="presParOf" srcId="{CC8831C0-DF59-484B-83B2-A708366B3EB6}" destId="{2572025E-E8B8-4F94-94D0-DC22D7F762FB}" srcOrd="0" destOrd="0" presId="urn:microsoft.com/office/officeart/2005/8/layout/pList2#1"/>
    <dgm:cxn modelId="{8ECB9AD0-C7CF-4C1E-85A6-5A75A2C93A65}" type="presParOf" srcId="{CC8831C0-DF59-484B-83B2-A708366B3EB6}" destId="{2E2B4276-DB06-4C66-80FF-919CDE10A5FE}" srcOrd="1" destOrd="0" presId="urn:microsoft.com/office/officeart/2005/8/layout/pList2#1"/>
    <dgm:cxn modelId="{DD2108F8-5767-4374-AEC6-71123F2150BC}" type="presParOf" srcId="{CC8831C0-DF59-484B-83B2-A708366B3EB6}" destId="{C43EB61A-2E04-409F-8F87-79F190ED3CE0}" srcOrd="2" destOrd="0" presId="urn:microsoft.com/office/officeart/2005/8/layout/pList2#1"/>
    <dgm:cxn modelId="{28E950C9-757B-4363-9952-94547141B46C}" type="presParOf" srcId="{78248EF9-FFBB-4EB0-94C4-16A1D0A1A170}" destId="{3DB5F289-A8C3-40D5-8393-8636D9BFFD29}" srcOrd="1" destOrd="0" presId="urn:microsoft.com/office/officeart/2005/8/layout/pList2#1"/>
    <dgm:cxn modelId="{EA568BDF-2F77-4A97-B7B3-64BAC2B1A245}" type="presParOf" srcId="{78248EF9-FFBB-4EB0-94C4-16A1D0A1A170}" destId="{0C509E44-86D3-42D8-94FF-9B9788BAB857}" srcOrd="2" destOrd="0" presId="urn:microsoft.com/office/officeart/2005/8/layout/pList2#1"/>
    <dgm:cxn modelId="{1995A220-FDCC-49B1-AA51-3AABC75D0F44}" type="presParOf" srcId="{0C509E44-86D3-42D8-94FF-9B9788BAB857}" destId="{E4B0666F-2CF1-4C21-A251-46E6EBFF7C1D}" srcOrd="0" destOrd="0" presId="urn:microsoft.com/office/officeart/2005/8/layout/pList2#1"/>
    <dgm:cxn modelId="{F45B8C2F-85ED-4548-BB51-BD0B12D4AAD4}" type="presParOf" srcId="{0C509E44-86D3-42D8-94FF-9B9788BAB857}" destId="{BBFA0B92-8C45-4EAA-A200-A78384D846A7}" srcOrd="1" destOrd="0" presId="urn:microsoft.com/office/officeart/2005/8/layout/pList2#1"/>
    <dgm:cxn modelId="{2326CB72-CA4C-4D8D-92D7-C22178014557}" type="presParOf" srcId="{0C509E44-86D3-42D8-94FF-9B9788BAB857}" destId="{BF646D7A-C7D0-4489-A68F-61F32B7DB0C6}" srcOrd="2" destOrd="0" presId="urn:microsoft.com/office/officeart/2005/8/layout/pList2#1"/>
    <dgm:cxn modelId="{F78741FD-E94F-4C03-B4D6-84E5777A94D5}" type="presParOf" srcId="{78248EF9-FFBB-4EB0-94C4-16A1D0A1A170}" destId="{CAAEED2F-AC44-4514-84C2-160FDC42F579}" srcOrd="3" destOrd="0" presId="urn:microsoft.com/office/officeart/2005/8/layout/pList2#1"/>
    <dgm:cxn modelId="{4135BFAA-D0BA-447A-B014-C8AF0B493813}" type="presParOf" srcId="{78248EF9-FFBB-4EB0-94C4-16A1D0A1A170}" destId="{3617A269-0CD9-4948-9932-FA1AD12DE27E}" srcOrd="4" destOrd="0" presId="urn:microsoft.com/office/officeart/2005/8/layout/pList2#1"/>
    <dgm:cxn modelId="{35644B62-CEB3-4E1C-8E54-06F6FFF4CDF4}" type="presParOf" srcId="{3617A269-0CD9-4948-9932-FA1AD12DE27E}" destId="{5284ED54-4761-44DA-8086-D5FD397A1C95}" srcOrd="0" destOrd="0" presId="urn:microsoft.com/office/officeart/2005/8/layout/pList2#1"/>
    <dgm:cxn modelId="{E6014D90-8E5C-4F62-A1B2-E7BC9921C5AE}" type="presParOf" srcId="{3617A269-0CD9-4948-9932-FA1AD12DE27E}" destId="{9666B65F-B8AB-44AD-8F33-AF566667E781}" srcOrd="1" destOrd="0" presId="urn:microsoft.com/office/officeart/2005/8/layout/pList2#1"/>
    <dgm:cxn modelId="{E3F64436-9A93-445E-9422-B118E769FDCB}" type="presParOf" srcId="{3617A269-0CD9-4948-9932-FA1AD12DE27E}" destId="{41BC1ABA-1F87-4B1E-94EC-41724CD12655}" srcOrd="2" destOrd="0" presId="urn:microsoft.com/office/officeart/2005/8/layout/pList2#1"/>
    <dgm:cxn modelId="{3F41925C-F284-4B48-AB06-93C11AD20C1D}" type="presParOf" srcId="{78248EF9-FFBB-4EB0-94C4-16A1D0A1A170}" destId="{A9D6457D-CBBF-4A28-8C38-C3F75EA43CF1}" srcOrd="5" destOrd="0" presId="urn:microsoft.com/office/officeart/2005/8/layout/pList2#1"/>
    <dgm:cxn modelId="{CE48AF1F-081C-48D9-BCC5-24881243CD1D}" type="presParOf" srcId="{78248EF9-FFBB-4EB0-94C4-16A1D0A1A170}" destId="{CDFA4098-C274-4C84-9513-F0698696D98A}" srcOrd="6" destOrd="0" presId="urn:microsoft.com/office/officeart/2005/8/layout/pList2#1"/>
    <dgm:cxn modelId="{F16D78A1-2D52-4CA6-8799-14964B5E1E1D}" type="presParOf" srcId="{CDFA4098-C274-4C84-9513-F0698696D98A}" destId="{87B5BDBA-3C7A-41F1-8C33-F13937A84B36}" srcOrd="0" destOrd="0" presId="urn:microsoft.com/office/officeart/2005/8/layout/pList2#1"/>
    <dgm:cxn modelId="{4AD916A2-F505-4061-AA3F-CCE585FD5819}" type="presParOf" srcId="{CDFA4098-C274-4C84-9513-F0698696D98A}" destId="{928528D1-DD5F-4687-9BFE-878C43D23D5D}" srcOrd="1" destOrd="0" presId="urn:microsoft.com/office/officeart/2005/8/layout/pList2#1"/>
    <dgm:cxn modelId="{9E24D239-5AFC-4068-88EE-3B66C7B774AE}" type="presParOf" srcId="{CDFA4098-C274-4C84-9513-F0698696D98A}" destId="{D88C7409-AB93-4FE3-A61D-F51EE8A4B008}" srcOrd="2" destOrd="0" presId="urn:microsoft.com/office/officeart/2005/8/layout/pList2#1"/>
    <dgm:cxn modelId="{D16396F8-6D43-42C7-8837-D36E8CD94412}" type="presParOf" srcId="{78248EF9-FFBB-4EB0-94C4-16A1D0A1A170}" destId="{CA6E58D0-F06D-4082-9183-0F2955E6C631}" srcOrd="7" destOrd="0" presId="urn:microsoft.com/office/officeart/2005/8/layout/pList2#1"/>
    <dgm:cxn modelId="{43C31E3B-4290-41C3-8AE9-F98891C8D5D9}" type="presParOf" srcId="{78248EF9-FFBB-4EB0-94C4-16A1D0A1A170}" destId="{8AC8F713-1879-4B70-BB31-C5C195E24471}" srcOrd="8" destOrd="0" presId="urn:microsoft.com/office/officeart/2005/8/layout/pList2#1"/>
    <dgm:cxn modelId="{0CD61CF8-F0B5-4BAF-A625-C7DA6315C09F}" type="presParOf" srcId="{8AC8F713-1879-4B70-BB31-C5C195E24471}" destId="{9B706799-997B-4F74-B652-58B58A51EA58}" srcOrd="0" destOrd="0" presId="urn:microsoft.com/office/officeart/2005/8/layout/pList2#1"/>
    <dgm:cxn modelId="{5AC6560F-68C4-46FE-A491-3CFF3B045368}" type="presParOf" srcId="{8AC8F713-1879-4B70-BB31-C5C195E24471}" destId="{AF8C36F4-A127-4733-8CAC-70994BB842F2}" srcOrd="1" destOrd="0" presId="urn:microsoft.com/office/officeart/2005/8/layout/pList2#1"/>
    <dgm:cxn modelId="{177AF293-275E-4907-B258-2281FD4CCD6D}" type="presParOf" srcId="{8AC8F713-1879-4B70-BB31-C5C195E24471}" destId="{B68F94D2-D73D-420A-802B-DFDC9BE4ED4C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F4AF3-FAB8-444C-81AB-52C89640E279}">
      <dsp:nvSpPr>
        <dsp:cNvPr id="0" name=""/>
        <dsp:cNvSpPr/>
      </dsp:nvSpPr>
      <dsp:spPr>
        <a:xfrm>
          <a:off x="0" y="0"/>
          <a:ext cx="8458200" cy="1828800"/>
        </a:xfrm>
        <a:prstGeom prst="roundRect">
          <a:avLst>
            <a:gd name="adj" fmla="val 10000"/>
          </a:avLst>
        </a:prstGeom>
        <a:solidFill>
          <a:schemeClr val="bg1">
            <a:lumMod val="65000"/>
            <a:alpha val="9000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EB61A-2E04-409F-8F87-79F190ED3CE0}">
      <dsp:nvSpPr>
        <dsp:cNvPr id="0" name=""/>
        <dsp:cNvSpPr/>
      </dsp:nvSpPr>
      <dsp:spPr>
        <a:xfrm>
          <a:off x="256463" y="243840"/>
          <a:ext cx="1471346" cy="1341120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1"/>
          <a:srcRect/>
          <a:tile tx="0" ty="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572025E-E8B8-4F94-94D0-DC22D7F762FB}">
      <dsp:nvSpPr>
        <dsp:cNvPr id="0" name=""/>
        <dsp:cNvSpPr/>
      </dsp:nvSpPr>
      <dsp:spPr>
        <a:xfrm rot="10800000">
          <a:off x="256463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smtClean="0">
              <a:latin typeface="Corbel" pitchFamily="34" charset="0"/>
            </a:rPr>
            <a:t>Texte du premier sujet</a:t>
          </a:r>
          <a:endParaRPr lang="fr-FR" sz="2200" kern="1200" noProof="0">
            <a:latin typeface="Corbel" pitchFamily="34" charset="0"/>
          </a:endParaRPr>
        </a:p>
      </dsp:txBody>
      <dsp:txXfrm rot="10800000">
        <a:off x="301712" y="1828799"/>
        <a:ext cx="1380848" cy="2189951"/>
      </dsp:txXfrm>
    </dsp:sp>
    <dsp:sp modelId="{BF646D7A-C7D0-4489-A68F-61F32B7DB0C6}">
      <dsp:nvSpPr>
        <dsp:cNvPr id="0" name=""/>
        <dsp:cNvSpPr/>
      </dsp:nvSpPr>
      <dsp:spPr>
        <a:xfrm>
          <a:off x="1874945" y="243840"/>
          <a:ext cx="1471346" cy="1341120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2"/>
          <a:srcRect/>
          <a:tile tx="0" ty="0" sx="30000" sy="3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B0666F-2CF1-4C21-A251-46E6EBFF7C1D}">
      <dsp:nvSpPr>
        <dsp:cNvPr id="0" name=""/>
        <dsp:cNvSpPr/>
      </dsp:nvSpPr>
      <dsp:spPr>
        <a:xfrm rot="10800000">
          <a:off x="1874945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shade val="51000"/>
                <a:satMod val="130000"/>
              </a:schemeClr>
            </a:gs>
            <a:gs pos="80000">
              <a:schemeClr val="accent2">
                <a:hueOff val="1170380"/>
                <a:satOff val="-1460"/>
                <a:lumOff val="343"/>
                <a:alphaOff val="0"/>
                <a:shade val="93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smtClean="0">
              <a:latin typeface="Corbel" pitchFamily="34" charset="0"/>
            </a:rPr>
            <a:t>Texte du deuxième sujet</a:t>
          </a:r>
          <a:endParaRPr lang="fr-FR" sz="2200" kern="1200" noProof="0">
            <a:latin typeface="Corbel" pitchFamily="34" charset="0"/>
          </a:endParaRPr>
        </a:p>
      </dsp:txBody>
      <dsp:txXfrm rot="10800000">
        <a:off x="1920194" y="1828799"/>
        <a:ext cx="1380848" cy="2189951"/>
      </dsp:txXfrm>
    </dsp:sp>
    <dsp:sp modelId="{41BC1ABA-1F87-4B1E-94EC-41724CD12655}">
      <dsp:nvSpPr>
        <dsp:cNvPr id="0" name=""/>
        <dsp:cNvSpPr/>
      </dsp:nvSpPr>
      <dsp:spPr>
        <a:xfrm>
          <a:off x="3493426" y="243840"/>
          <a:ext cx="1471346" cy="1341120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3"/>
          <a:srcRect/>
          <a:tile tx="222250" ty="-762000" sx="40000" sy="4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84ED54-4761-44DA-8086-D5FD397A1C95}">
      <dsp:nvSpPr>
        <dsp:cNvPr id="0" name=""/>
        <dsp:cNvSpPr/>
      </dsp:nvSpPr>
      <dsp:spPr>
        <a:xfrm rot="10800000">
          <a:off x="3493426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smtClean="0">
              <a:latin typeface="Corbel" pitchFamily="34" charset="0"/>
            </a:rPr>
            <a:t>Texte du troisième sujet</a:t>
          </a:r>
          <a:endParaRPr lang="fr-FR" sz="2200" kern="1200" noProof="0">
            <a:latin typeface="Corbel" pitchFamily="34" charset="0"/>
          </a:endParaRPr>
        </a:p>
      </dsp:txBody>
      <dsp:txXfrm rot="10800000">
        <a:off x="3538675" y="1828799"/>
        <a:ext cx="1380848" cy="2189951"/>
      </dsp:txXfrm>
    </dsp:sp>
    <dsp:sp modelId="{D88C7409-AB93-4FE3-A61D-F51EE8A4B008}">
      <dsp:nvSpPr>
        <dsp:cNvPr id="0" name=""/>
        <dsp:cNvSpPr/>
      </dsp:nvSpPr>
      <dsp:spPr>
        <a:xfrm>
          <a:off x="5111908" y="243840"/>
          <a:ext cx="1471346" cy="1341120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4"/>
          <a:srcRect/>
          <a:tile tx="0" ty="0" sx="60000" sy="60000" flip="none" algn="ct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7B5BDBA-3C7A-41F1-8C33-F13937A84B36}">
      <dsp:nvSpPr>
        <dsp:cNvPr id="0" name=""/>
        <dsp:cNvSpPr/>
      </dsp:nvSpPr>
      <dsp:spPr>
        <a:xfrm rot="10800000">
          <a:off x="5111908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shade val="51000"/>
                <a:satMod val="130000"/>
              </a:schemeClr>
            </a:gs>
            <a:gs pos="80000">
              <a:schemeClr val="accent2">
                <a:hueOff val="3511139"/>
                <a:satOff val="-4379"/>
                <a:lumOff val="1030"/>
                <a:alphaOff val="0"/>
                <a:shade val="93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smtClean="0">
              <a:latin typeface="Corbel" pitchFamily="34" charset="0"/>
            </a:rPr>
            <a:t>Texte du quatrième sujet</a:t>
          </a:r>
          <a:endParaRPr lang="fr-FR" sz="2200" kern="1200" noProof="0">
            <a:latin typeface="Corbel" pitchFamily="34" charset="0"/>
          </a:endParaRPr>
        </a:p>
      </dsp:txBody>
      <dsp:txXfrm rot="10800000">
        <a:off x="5157157" y="1828799"/>
        <a:ext cx="1380848" cy="2189951"/>
      </dsp:txXfrm>
    </dsp:sp>
    <dsp:sp modelId="{B68F94D2-D73D-420A-802B-DFDC9BE4ED4C}">
      <dsp:nvSpPr>
        <dsp:cNvPr id="0" name=""/>
        <dsp:cNvSpPr/>
      </dsp:nvSpPr>
      <dsp:spPr>
        <a:xfrm>
          <a:off x="6730389" y="243840"/>
          <a:ext cx="1471346" cy="1341120"/>
        </a:xfrm>
        <a:prstGeom prst="roundRect">
          <a:avLst>
            <a:gd name="adj" fmla="val 10000"/>
          </a:avLst>
        </a:prstGeom>
        <a:blipFill dpi="0" rotWithShape="0">
          <a:blip xmlns:r="http://schemas.openxmlformats.org/officeDocument/2006/relationships" r:embed="rId5"/>
          <a:srcRect/>
          <a:tile tx="889000" ty="0" sx="90000" sy="90000" flip="none" algn="r"/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06799-997B-4F74-B652-58B58A51EA58}">
      <dsp:nvSpPr>
        <dsp:cNvPr id="0" name=""/>
        <dsp:cNvSpPr/>
      </dsp:nvSpPr>
      <dsp:spPr>
        <a:xfrm rot="10800000">
          <a:off x="6730389" y="1828799"/>
          <a:ext cx="1471346" cy="223520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152" tIns="274320" rIns="73152" bIns="156464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smtClean="0">
              <a:latin typeface="Corbel" pitchFamily="34" charset="0"/>
            </a:rPr>
            <a:t>Texte du cinquième sujet</a:t>
          </a:r>
          <a:endParaRPr lang="fr-FR" sz="2200" kern="1200" noProof="0">
            <a:latin typeface="Corbel" pitchFamily="34" charset="0"/>
          </a:endParaRPr>
        </a:p>
      </dsp:txBody>
      <dsp:txXfrm rot="10800000">
        <a:off x="6775638" y="1828799"/>
        <a:ext cx="1380848" cy="2189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C4AB8-25BE-445F-8073-7AAC05BD37FF}" type="datetimeFigureOut">
              <a:rPr lang="en-US" smtClean="0"/>
              <a:t>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6074-CEC2-4EBF-B1F3-E97A96BEB2E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0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177924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0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9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8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5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1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073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5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7E66"/>
            </a:gs>
            <a:gs pos="71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942985255"/>
              </p:ext>
            </p:extLst>
          </p:nvPr>
        </p:nvGraphicFramePr>
        <p:xfrm>
          <a:off x="381000" y="1397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9913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graphicEl>
                                              <a:dgm id="{ACBF4AF3-FAB8-444C-81AB-52C89640E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graphicEl>
                                              <a:dgm id="{C43EB61A-2E04-409F-8F87-79F190ED3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1000"/>
                                        <p:tgtEl>
                                          <p:spTgt spid="11">
                                            <p:graphicEl>
                                              <a:dgm id="{2572025E-E8B8-4F94-94D0-DC22D7F76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graphicEl>
                                              <a:dgm id="{BF646D7A-C7D0-4489-A68F-61F32B7DB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4B0666F-2CF1-4C21-A251-46E6EBFF7C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graphicEl>
                                              <a:dgm id="{41BC1ABA-1F87-4B1E-94EC-41724CD12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6" dur="1000"/>
                                        <p:tgtEl>
                                          <p:spTgt spid="11">
                                            <p:graphicEl>
                                              <a:dgm id="{5284ED54-4761-44DA-8086-D5FD397A1C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graphicEl>
                                              <a:dgm id="{D88C7409-AB93-4FE3-A61D-F51EE8A4B0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1000"/>
                                        <p:tgtEl>
                                          <p:spTgt spid="11">
                                            <p:graphicEl>
                                              <a:dgm id="{87B5BDBA-3C7A-41F1-8C33-F13937A84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graphicEl>
                                              <a:dgm id="{B68F94D2-D73D-420A-802B-DFDC9BE4ED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1000"/>
                                        <p:tgtEl>
                                          <p:spTgt spid="11">
                                            <p:graphicEl>
                                              <a:dgm id="{9B706799-997B-4F74-B652-58B58A51EA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0902D99-6D34-4974-BE6D-CA732313B1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Liste d’images animée avec des onglets textuels en couleur</Template>
  <TotalTime>0</TotalTime>
  <Words>20</Words>
  <Application>Microsoft Office PowerPoint</Application>
  <PresentationFormat>Affichage à l'écran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2015-02-07T17:35:55Z</dcterms:created>
  <dcterms:modified xsi:type="dcterms:W3CDTF">2015-02-07T17:37:13Z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TC020116629991</vt:lpwstr>
  </property>
</Properties>
</file>