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3"/>
  </p:notesMasterIdLst>
  <p:handoutMasterIdLst>
    <p:handoutMasterId r:id="rId24"/>
  </p:handoutMasterIdLst>
  <p:sldIdLst>
    <p:sldId id="259" r:id="rId3"/>
    <p:sldId id="288" r:id="rId4"/>
    <p:sldId id="261" r:id="rId5"/>
    <p:sldId id="281" r:id="rId6"/>
    <p:sldId id="282" r:id="rId7"/>
    <p:sldId id="283" r:id="rId8"/>
    <p:sldId id="284" r:id="rId9"/>
    <p:sldId id="262" r:id="rId10"/>
    <p:sldId id="287" r:id="rId11"/>
    <p:sldId id="286" r:id="rId12"/>
    <p:sldId id="267" r:id="rId13"/>
    <p:sldId id="268" r:id="rId14"/>
    <p:sldId id="269" r:id="rId15"/>
    <p:sldId id="270" r:id="rId16"/>
    <p:sldId id="272" r:id="rId17"/>
    <p:sldId id="274" r:id="rId18"/>
    <p:sldId id="275" r:id="rId19"/>
    <p:sldId id="276" r:id="rId20"/>
    <p:sldId id="277" r:id="rId21"/>
    <p:sldId id="278" r:id="rId22"/>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79CC93D-E52E-4D84-901B-11D7331DD495}">
          <p14:sldIdLst>
            <p14:sldId id="259"/>
            <p14:sldId id="288"/>
          </p14:sldIdLst>
        </p14:section>
        <p14:section name="Vue d’ensemble et objectifs" id="{ABA716BF-3A5C-4ADB-94C9-CFEF84EBA240}">
          <p14:sldIdLst>
            <p14:sldId id="261"/>
            <p14:sldId id="281"/>
            <p14:sldId id="282"/>
            <p14:sldId id="283"/>
            <p14:sldId id="284"/>
            <p14:sldId id="262"/>
            <p14:sldId id="287"/>
          </p14:sldIdLst>
        </p14:section>
        <p14:section name="Sujet 1" id="{6D9936A3-3945-4757-BC8B-B5C252D8E036}">
          <p14:sldIdLst>
            <p14:sldId id="286"/>
            <p14:sldId id="267"/>
          </p14:sldIdLst>
        </p14:section>
        <p14:section name="Exemples de diapositives pour les effets visuels" id="{BAB3A466-96C9-4230-9978-795378D75699}">
          <p14:sldIdLst>
            <p14:sldId id="268"/>
            <p14:sldId id="269"/>
            <p14:sldId id="270"/>
          </p14:sldIdLst>
        </p14:section>
        <p14:section name="Étude de cas" id="{8C0305C9-B152-4FBA-A789-FE1976D53990}">
          <p14:sldIdLst>
            <p14:sldId id="272"/>
            <p14:sldId id="274"/>
          </p14:sldIdLst>
        </p14:section>
        <p14:section name="Conclusion et résumé" id="{790CEF5B-569A-4C2F-BED5-750B08C0E5AD}">
          <p14:sldIdLst>
            <p14:sldId id="275"/>
            <p14:sldId id="276"/>
            <p14:sldId id="277"/>
          </p14:sldIdLst>
        </p14:section>
        <p14:section name="Annexe"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74" autoAdjust="0"/>
    <p:restoredTop sz="83977" autoAdjust="0"/>
  </p:normalViewPr>
  <p:slideViewPr>
    <p:cSldViewPr>
      <p:cViewPr varScale="1">
        <p:scale>
          <a:sx n="92" d="100"/>
          <a:sy n="92" d="100"/>
        </p:scale>
        <p:origin x="1048" y="60"/>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lineChart>
        <c:grouping val="standard"/>
        <c:varyColors val="0"/>
        <c:ser>
          <c:idx val="0"/>
          <c:order val="0"/>
          <c:tx>
            <c:strRef>
              <c:f>Sheet1!$B$1</c:f>
              <c:strCache>
                <c:ptCount val="1"/>
                <c:pt idx="0">
                  <c:v>Series 1</c:v>
                </c:pt>
              </c:strCache>
            </c:strRef>
          </c:tx>
          <c:marker>
            <c:symbol val="none"/>
          </c:marker>
          <c:cat>
            <c:strRef>
              <c:f>Sheet1!$A$2:$A$5</c:f>
              <c:strCache>
                <c:ptCount val="4"/>
                <c:pt idx="0">
                  <c:v>Nouvel employé</c:v>
                </c:pt>
                <c:pt idx="1">
                  <c:v>1 an</c:v>
                </c:pt>
                <c:pt idx="2">
                  <c:v>2 ans</c:v>
                </c:pt>
                <c:pt idx="3">
                  <c:v>3 ans</c:v>
                </c:pt>
              </c:strCache>
            </c:strRef>
          </c:cat>
          <c:val>
            <c:numRef>
              <c:f>Sheet1!$B$2:$B$5</c:f>
              <c:numCache>
                <c:formatCode>General</c:formatCode>
                <c:ptCount val="4"/>
                <c:pt idx="0">
                  <c:v>2</c:v>
                </c:pt>
                <c:pt idx="1">
                  <c:v>3</c:v>
                </c:pt>
                <c:pt idx="2">
                  <c:v>5</c:v>
                </c:pt>
                <c:pt idx="3">
                  <c:v>8</c:v>
                </c:pt>
              </c:numCache>
            </c:numRef>
          </c:val>
          <c:smooth val="0"/>
        </c:ser>
        <c:dLbls>
          <c:showLegendKey val="0"/>
          <c:showVal val="0"/>
          <c:showCatName val="0"/>
          <c:showSerName val="0"/>
          <c:showPercent val="0"/>
          <c:showBubbleSize val="0"/>
        </c:dLbls>
        <c:smooth val="0"/>
        <c:axId val="229251144"/>
        <c:axId val="229249184"/>
      </c:lineChart>
      <c:catAx>
        <c:axId val="229251144"/>
        <c:scaling>
          <c:orientation val="minMax"/>
        </c:scaling>
        <c:delete val="0"/>
        <c:axPos val="b"/>
        <c:numFmt formatCode="General" sourceLinked="0"/>
        <c:majorTickMark val="out"/>
        <c:minorTickMark val="none"/>
        <c:tickLblPos val="nextTo"/>
        <c:crossAx val="229249184"/>
        <c:crosses val="autoZero"/>
        <c:auto val="1"/>
        <c:lblAlgn val="ctr"/>
        <c:lblOffset val="100"/>
        <c:noMultiLvlLbl val="0"/>
      </c:catAx>
      <c:valAx>
        <c:axId val="229249184"/>
        <c:scaling>
          <c:orientation val="minMax"/>
        </c:scaling>
        <c:delete val="1"/>
        <c:axPos val="l"/>
        <c:majorGridlines/>
        <c:numFmt formatCode="General" sourceLinked="1"/>
        <c:majorTickMark val="out"/>
        <c:minorTickMark val="none"/>
        <c:tickLblPos val="nextTo"/>
        <c:crossAx val="22925114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fr-FR"/>
        </a:p>
      </dgm:t>
    </dgm:pt>
    <dgm:pt modelId="{74EE5CD8-078F-4590-BF9C-A341A294A016}">
      <dgm:prSet phldrT="[Text]" custT="1"/>
      <dgm:spPr/>
      <dgm:t>
        <a:bodyPr/>
        <a:lstStyle/>
        <a:p>
          <a:r>
            <a:rPr lang="fr-FR" sz="4400"/>
            <a:t>1</a:t>
          </a:r>
        </a:p>
      </dgm:t>
    </dgm:pt>
    <dgm:pt modelId="{BB568D76-3363-43D3-B00C-3359A643216C}" type="parTrans" cxnId="{F40F9561-0D4C-44CF-91EF-A92B1DBDE44B}">
      <dgm:prSet/>
      <dgm:spPr/>
      <dgm:t>
        <a:bodyPr/>
        <a:lstStyle/>
        <a:p>
          <a:endParaRPr lang="fr-FR" sz="3200"/>
        </a:p>
      </dgm:t>
    </dgm:pt>
    <dgm:pt modelId="{CF9FB981-E6ED-4440-AC98-4E4E2ABA2C55}" type="sibTrans" cxnId="{F40F9561-0D4C-44CF-91EF-A92B1DBDE44B}">
      <dgm:prSet/>
      <dgm:spPr/>
      <dgm:t>
        <a:bodyPr/>
        <a:lstStyle/>
        <a:p>
          <a:endParaRPr lang="fr-FR" sz="3200"/>
        </a:p>
      </dgm:t>
    </dgm:pt>
    <dgm:pt modelId="{AA046201-5C4D-445E-BF0B-5C6D2B0A1945}">
      <dgm:prSet phldrT="[Text]" custT="1"/>
      <dgm:spPr/>
      <dgm:t>
        <a:bodyPr/>
        <a:lstStyle/>
        <a:p>
          <a:r>
            <a:rPr lang="fr-FR" sz="4400"/>
            <a:t>2</a:t>
          </a:r>
        </a:p>
      </dgm:t>
    </dgm:pt>
    <dgm:pt modelId="{FE92FC33-5E0F-4302-9E80-A69E8ACDDE56}" type="parTrans" cxnId="{B8AF1086-D7BE-446F-9133-738B599E9A7D}">
      <dgm:prSet/>
      <dgm:spPr/>
      <dgm:t>
        <a:bodyPr/>
        <a:lstStyle/>
        <a:p>
          <a:endParaRPr lang="fr-FR" sz="3200"/>
        </a:p>
      </dgm:t>
    </dgm:pt>
    <dgm:pt modelId="{40767EFF-7D52-4469-ACEE-7D28E67337E2}" type="sibTrans" cxnId="{B8AF1086-D7BE-446F-9133-738B599E9A7D}">
      <dgm:prSet/>
      <dgm:spPr/>
      <dgm:t>
        <a:bodyPr/>
        <a:lstStyle/>
        <a:p>
          <a:endParaRPr lang="fr-FR" sz="3200"/>
        </a:p>
      </dgm:t>
    </dgm:pt>
    <dgm:pt modelId="{C59269D0-92A5-481C-BA64-727AFB0DD545}">
      <dgm:prSet phldrT="[Text]" custT="1"/>
      <dgm:spPr/>
      <dgm:t>
        <a:bodyPr/>
        <a:lstStyle/>
        <a:p>
          <a:r>
            <a:rPr lang="fr-FR" sz="3200">
              <a:effectLst>
                <a:outerShdw blurRad="38100" dist="38100" dir="2700000" algn="tl">
                  <a:srgbClr val="000000">
                    <a:alpha val="43137"/>
                  </a:srgbClr>
                </a:outerShdw>
              </a:effectLst>
            </a:rPr>
            <a:t>Explorez votre nouvel environnement</a:t>
          </a:r>
        </a:p>
      </dgm:t>
    </dgm:pt>
    <dgm:pt modelId="{312CC84D-092F-422A-AA24-A4619DBBB7BE}" type="parTrans" cxnId="{9071FB3B-D26B-4384-BD1A-80C12C62D02C}">
      <dgm:prSet/>
      <dgm:spPr/>
      <dgm:t>
        <a:bodyPr/>
        <a:lstStyle/>
        <a:p>
          <a:endParaRPr lang="fr-FR" sz="3200"/>
        </a:p>
      </dgm:t>
    </dgm:pt>
    <dgm:pt modelId="{266DE8E8-1339-41C4-B9A7-6148496C7FA9}" type="sibTrans" cxnId="{9071FB3B-D26B-4384-BD1A-80C12C62D02C}">
      <dgm:prSet/>
      <dgm:spPr/>
      <dgm:t>
        <a:bodyPr/>
        <a:lstStyle/>
        <a:p>
          <a:endParaRPr lang="fr-FR" sz="3200"/>
        </a:p>
      </dgm:t>
    </dgm:pt>
    <dgm:pt modelId="{D1776C8F-2B10-4075-8DF7-7F65AB725ED5}">
      <dgm:prSet phldrT="[Text]" custT="1"/>
      <dgm:spPr/>
      <dgm:t>
        <a:bodyPr/>
        <a:lstStyle/>
        <a:p>
          <a:r>
            <a:rPr lang="fr-FR" sz="4400"/>
            <a:t>3</a:t>
          </a:r>
        </a:p>
      </dgm:t>
    </dgm:pt>
    <dgm:pt modelId="{7291E740-3E17-41B3-99D3-1D67AE37CC3F}" type="parTrans" cxnId="{7077B78D-FCDC-4519-8416-DC357ACD5043}">
      <dgm:prSet/>
      <dgm:spPr/>
      <dgm:t>
        <a:bodyPr/>
        <a:lstStyle/>
        <a:p>
          <a:endParaRPr lang="fr-FR" sz="3200"/>
        </a:p>
      </dgm:t>
    </dgm:pt>
    <dgm:pt modelId="{88B75C29-8054-417D-BCE3-878A55118F6D}" type="sibTrans" cxnId="{7077B78D-FCDC-4519-8416-DC357ACD5043}">
      <dgm:prSet/>
      <dgm:spPr/>
      <dgm:t>
        <a:bodyPr/>
        <a:lstStyle/>
        <a:p>
          <a:endParaRPr lang="fr-FR" sz="3200"/>
        </a:p>
      </dgm:t>
    </dgm:pt>
    <dgm:pt modelId="{6BE4E373-0656-4EDC-821E-BE09C952B1F6}">
      <dgm:prSet phldrT="[Text]" custT="1"/>
      <dgm:spPr/>
      <dgm:t>
        <a:bodyPr/>
        <a:lstStyle/>
        <a:p>
          <a:r>
            <a:rPr lang="fr-FR" sz="3200">
              <a:effectLst>
                <a:outerShdw blurRad="38100" dist="38100" dir="2700000" algn="tl">
                  <a:srgbClr val="000000">
                    <a:alpha val="43137"/>
                  </a:srgbClr>
                </a:outerShdw>
              </a:effectLst>
            </a:rPr>
            <a:t>Rencontrez vos nouveaux collègues</a:t>
          </a:r>
        </a:p>
      </dgm:t>
    </dgm:pt>
    <dgm:pt modelId="{34218063-BF94-4304-99BD-B3F7BA4D3C8F}" type="parTrans" cxnId="{119690D4-400B-468B-8BA0-5C9C9E2AFEAF}">
      <dgm:prSet/>
      <dgm:spPr/>
      <dgm:t>
        <a:bodyPr/>
        <a:lstStyle/>
        <a:p>
          <a:endParaRPr lang="fr-FR" sz="3200"/>
        </a:p>
      </dgm:t>
    </dgm:pt>
    <dgm:pt modelId="{E17B9BF1-2948-497F-8EC7-3BF734D839DB}" type="sibTrans" cxnId="{119690D4-400B-468B-8BA0-5C9C9E2AFEAF}">
      <dgm:prSet/>
      <dgm:spPr/>
      <dgm:t>
        <a:bodyPr/>
        <a:lstStyle/>
        <a:p>
          <a:endParaRPr lang="fr-FR" sz="3200"/>
        </a:p>
      </dgm:t>
    </dgm:pt>
    <dgm:pt modelId="{1E4D3931-0DBD-4211-A24A-6AF364284B1E}">
      <dgm:prSet phldrT="[Text]" custT="1"/>
      <dgm:spPr/>
      <dgm:t>
        <a:bodyPr/>
        <a:lstStyle/>
        <a:p>
          <a:pPr marL="280988" indent="-280988"/>
          <a:r>
            <a:rPr lang="fr-FR" sz="3200">
              <a:effectLst>
                <a:outerShdw blurRad="38100" dist="38100" dir="2700000" algn="tl">
                  <a:srgbClr val="000000">
                    <a:alpha val="43137"/>
                  </a:srgbClr>
                </a:outerShdw>
              </a:effectLst>
            </a:rPr>
            <a:t>Familiarisez-vous avec votre nouvelle affectation</a:t>
          </a:r>
        </a:p>
      </dgm:t>
    </dgm:pt>
    <dgm:pt modelId="{CADAA3D9-7C63-4729-85B0-64C8AF644EEF}" type="sibTrans" cxnId="{63E4D827-0083-4625-9FD6-043D8D32091E}">
      <dgm:prSet/>
      <dgm:spPr/>
      <dgm:t>
        <a:bodyPr/>
        <a:lstStyle/>
        <a:p>
          <a:endParaRPr lang="fr-FR" sz="3200"/>
        </a:p>
      </dgm:t>
    </dgm:pt>
    <dgm:pt modelId="{FC93695B-FD0E-4353-B1FD-4328F4386DEC}" type="parTrans" cxnId="{63E4D827-0083-4625-9FD6-043D8D32091E}">
      <dgm:prSet/>
      <dgm:spPr/>
      <dgm:t>
        <a:bodyPr/>
        <a:lstStyle/>
        <a:p>
          <a:endParaRPr lang="fr-FR"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fr-FR"/>
        </a:p>
      </dgm:t>
    </dgm:pt>
    <dgm:pt modelId="{C4407577-18A2-46E0-8805-2838042EB67A}" type="pres">
      <dgm:prSet presAssocID="{74EE5CD8-078F-4590-BF9C-A341A294A016}" presName="linNode" presStyleCnt="0"/>
      <dgm:spPr/>
      <dgm:t>
        <a:bodyPr/>
        <a:lstStyle/>
        <a:p>
          <a:endParaRPr lang="fr-FR"/>
        </a:p>
      </dgm:t>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fr-FR"/>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fr-FR"/>
        </a:p>
      </dgm:t>
    </dgm:pt>
    <dgm:pt modelId="{AB8574CC-D4F2-4555-AEE3-F4EE58B11D03}" type="pres">
      <dgm:prSet presAssocID="{CF9FB981-E6ED-4440-AC98-4E4E2ABA2C55}" presName="sp" presStyleCnt="0"/>
      <dgm:spPr/>
      <dgm:t>
        <a:bodyPr/>
        <a:lstStyle/>
        <a:p>
          <a:endParaRPr lang="fr-FR"/>
        </a:p>
      </dgm:t>
    </dgm:pt>
    <dgm:pt modelId="{85B8F607-FDD8-476A-ADBE-E1250824F294}" type="pres">
      <dgm:prSet presAssocID="{AA046201-5C4D-445E-BF0B-5C6D2B0A1945}" presName="linNode" presStyleCnt="0"/>
      <dgm:spPr/>
      <dgm:t>
        <a:bodyPr/>
        <a:lstStyle/>
        <a:p>
          <a:endParaRPr lang="fr-FR"/>
        </a:p>
      </dgm:t>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fr-FR"/>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fr-FR"/>
        </a:p>
      </dgm:t>
    </dgm:pt>
    <dgm:pt modelId="{5ACAA866-A8A8-4183-97B5-CEEAB1525C60}" type="pres">
      <dgm:prSet presAssocID="{40767EFF-7D52-4469-ACEE-7D28E67337E2}" presName="sp" presStyleCnt="0"/>
      <dgm:spPr/>
      <dgm:t>
        <a:bodyPr/>
        <a:lstStyle/>
        <a:p>
          <a:endParaRPr lang="fr-FR"/>
        </a:p>
      </dgm:t>
    </dgm:pt>
    <dgm:pt modelId="{477213BE-9E91-4950-8451-7F60796F47F4}" type="pres">
      <dgm:prSet presAssocID="{D1776C8F-2B10-4075-8DF7-7F65AB725ED5}" presName="linNode" presStyleCnt="0"/>
      <dgm:spPr/>
      <dgm:t>
        <a:bodyPr/>
        <a:lstStyle/>
        <a:p>
          <a:endParaRPr lang="fr-FR"/>
        </a:p>
      </dgm:t>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fr-FR"/>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fr-FR"/>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3D887057-7E91-45EF-8E4B-3006C2DFECB4}" type="presOf" srcId="{6BE4E373-0656-4EDC-821E-BE09C952B1F6}" destId="{C7C3E6FD-D83F-4BDA-907E-B5EE041DA931}" srcOrd="0" destOrd="0" presId="urn:microsoft.com/office/officeart/2005/8/layout/vList5"/>
    <dgm:cxn modelId="{B6416E04-E5DE-46CA-AD27-47EBE280D636}" type="presOf" srcId="{C59269D0-92A5-481C-BA64-727AFB0DD545}" destId="{B37A5355-225B-4C6F-AED7-6C620F99EECC}"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5417F3DF-8CAE-4E6C-ADBB-ED6F50084B8E}" type="presOf" srcId="{D1776C8F-2B10-4075-8DF7-7F65AB725ED5}" destId="{F5034101-5B7D-4FE7-B47A-5A48CF39606B}" srcOrd="0" destOrd="0" presId="urn:microsoft.com/office/officeart/2005/8/layout/vList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BCA7E61-D822-40A0-A27A-D7E092386A0B}" type="presOf" srcId="{F6FEADD9-F67D-41F5-BA4C-3C84956E7F46}" destId="{AAE7A1E6-6847-453D-B55B-8A82BF138C1D}" srcOrd="0" destOrd="0" presId="urn:microsoft.com/office/officeart/2005/8/layout/vList5"/>
    <dgm:cxn modelId="{9A0DCB65-9DCB-4972-9768-1762E4116F3C}" type="presOf" srcId="{74EE5CD8-078F-4590-BF9C-A341A294A016}" destId="{7E429971-BC57-430F-BB25-C0574E5E39E3}"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1D12F37E-DF42-400C-B5B5-A8FAF49EC0EC}" type="presOf" srcId="{1E4D3931-0DBD-4211-A24A-6AF364284B1E}" destId="{D54B1729-BC98-42C1-9C6C-D65DCBA4358F}" srcOrd="0" destOrd="0" presId="urn:microsoft.com/office/officeart/2005/8/layout/vList5"/>
    <dgm:cxn modelId="{AFF7133D-5E9D-4613-9299-006F9E49301B}" type="presOf" srcId="{AA046201-5C4D-445E-BF0B-5C6D2B0A1945}" destId="{C04276DC-EE64-470A-B8BC-09067B8045FA}" srcOrd="0" destOrd="0" presId="urn:microsoft.com/office/officeart/2005/8/layout/vList5"/>
    <dgm:cxn modelId="{1E18118B-9778-4714-A249-2B714D5427F7}" type="presParOf" srcId="{AAE7A1E6-6847-453D-B55B-8A82BF138C1D}" destId="{C4407577-18A2-46E0-8805-2838042EB67A}" srcOrd="0" destOrd="0" presId="urn:microsoft.com/office/officeart/2005/8/layout/vList5"/>
    <dgm:cxn modelId="{84152E8A-21A6-4CAF-BC09-47C13F4FFFB8}" type="presParOf" srcId="{C4407577-18A2-46E0-8805-2838042EB67A}" destId="{7E429971-BC57-430F-BB25-C0574E5E39E3}" srcOrd="0" destOrd="0" presId="urn:microsoft.com/office/officeart/2005/8/layout/vList5"/>
    <dgm:cxn modelId="{1D51832F-3B38-483B-8C08-BDD413206841}" type="presParOf" srcId="{C4407577-18A2-46E0-8805-2838042EB67A}" destId="{D54B1729-BC98-42C1-9C6C-D65DCBA4358F}" srcOrd="1" destOrd="0" presId="urn:microsoft.com/office/officeart/2005/8/layout/vList5"/>
    <dgm:cxn modelId="{F2BB24AB-7DB6-4F0F-92D8-664E0F322520}" type="presParOf" srcId="{AAE7A1E6-6847-453D-B55B-8A82BF138C1D}" destId="{AB8574CC-D4F2-4555-AEE3-F4EE58B11D03}" srcOrd="1" destOrd="0" presId="urn:microsoft.com/office/officeart/2005/8/layout/vList5"/>
    <dgm:cxn modelId="{3F47CC38-27AC-4E4E-92A2-FDE046382C80}" type="presParOf" srcId="{AAE7A1E6-6847-453D-B55B-8A82BF138C1D}" destId="{85B8F607-FDD8-476A-ADBE-E1250824F294}" srcOrd="2" destOrd="0" presId="urn:microsoft.com/office/officeart/2005/8/layout/vList5"/>
    <dgm:cxn modelId="{B4BBC5E0-69C0-4FD2-84A6-C47E62DEA28D}" type="presParOf" srcId="{85B8F607-FDD8-476A-ADBE-E1250824F294}" destId="{C04276DC-EE64-470A-B8BC-09067B8045FA}" srcOrd="0" destOrd="0" presId="urn:microsoft.com/office/officeart/2005/8/layout/vList5"/>
    <dgm:cxn modelId="{71B90C6E-E0F2-4EE1-8864-5914AAFA20A7}" type="presParOf" srcId="{85B8F607-FDD8-476A-ADBE-E1250824F294}" destId="{B37A5355-225B-4C6F-AED7-6C620F99EECC}" srcOrd="1" destOrd="0" presId="urn:microsoft.com/office/officeart/2005/8/layout/vList5"/>
    <dgm:cxn modelId="{E6DEED78-0C33-4D1D-A595-AFE4311369E4}" type="presParOf" srcId="{AAE7A1E6-6847-453D-B55B-8A82BF138C1D}" destId="{5ACAA866-A8A8-4183-97B5-CEEAB1525C60}" srcOrd="3" destOrd="0" presId="urn:microsoft.com/office/officeart/2005/8/layout/vList5"/>
    <dgm:cxn modelId="{FD2A22C3-24B0-4E4D-A3BC-79528D3FBC48}" type="presParOf" srcId="{AAE7A1E6-6847-453D-B55B-8A82BF138C1D}" destId="{477213BE-9E91-4950-8451-7F60796F47F4}" srcOrd="4" destOrd="0" presId="urn:microsoft.com/office/officeart/2005/8/layout/vList5"/>
    <dgm:cxn modelId="{2D9E3819-8AF8-4F78-AD5E-1D892BCE0381}" type="presParOf" srcId="{477213BE-9E91-4950-8451-7F60796F47F4}" destId="{F5034101-5B7D-4FE7-B47A-5A48CF39606B}" srcOrd="0" destOrd="0" presId="urn:microsoft.com/office/officeart/2005/8/layout/vList5"/>
    <dgm:cxn modelId="{5FD7E964-E46A-45B4-A545-5D657B6094BB}"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D83FDC75-7F73-4A4A-A77C-09AADF00E0EA}" type="datetimeFigureOut">
              <a:rPr lang="fr-FR" smtClean="0"/>
              <a:pPr/>
              <a:t>07/02/2015</a:t>
            </a:fld>
            <a:endParaRPr lang="fr-F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459226BF-1F13-42D3-80DC-373E7ADD1EBC}" type="slidenum">
              <a:rPr lang="fr-FR" smtClean="0"/>
              <a:pPr/>
              <a:t>‹N°›</a:t>
            </a:fld>
            <a:endParaRPr lang="fr-FR" dirty="0"/>
          </a:p>
        </p:txBody>
      </p:sp>
    </p:spTree>
    <p:extLst>
      <p:ext uri="{BB962C8B-B14F-4D97-AF65-F5344CB8AC3E}">
        <p14:creationId xmlns:p14="http://schemas.microsoft.com/office/powerpoint/2010/main" val="301981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48AEF76B-3757-4A0B-AF93-28494465C1DD}" type="datetimeFigureOut">
              <a:pPr/>
              <a:t>07/02/2015</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75693FD4-8F83-4EF7-AC3F-0DC0388986B0}" type="slidenum">
              <a:pPr/>
              <a:t>‹N°›</a:t>
            </a:fld>
            <a:endParaRPr lang="fr-FR"/>
          </a:p>
        </p:txBody>
      </p:sp>
    </p:spTree>
    <p:extLst>
      <p:ext uri="{BB962C8B-B14F-4D97-AF65-F5344CB8AC3E}">
        <p14:creationId xmlns:p14="http://schemas.microsoft.com/office/powerpoint/2010/main" val="3058557585"/>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lvl="0"/>
            <a:r>
              <a:rPr lang="fr-FR" sz="1200" b="1" dirty="0" smtClean="0"/>
              <a:t>Sections</a:t>
            </a:r>
            <a:endParaRPr lang="fr-FR" sz="1200" b="0" dirty="0" smtClean="0"/>
          </a:p>
          <a:p>
            <a:pPr lvl="0"/>
            <a:r>
              <a:rPr lang="fr-FR" sz="1200" b="0" dirty="0" smtClean="0"/>
              <a:t>Cliquez avec le bouton droit sur une diapositive pour ajouter des sections.</a:t>
            </a:r>
            <a:r>
              <a:rPr lang="fr-FR" sz="1200" b="0" baseline="0" dirty="0" smtClean="0"/>
              <a:t> Les sections permettent d’organiser les diapositives et facilitent la collaboration entre plusieurs auteurs.</a:t>
            </a:r>
            <a:endParaRPr lang="fr-FR" sz="1200" b="0" dirty="0" smtClean="0"/>
          </a:p>
          <a:p>
            <a:pPr lvl="0"/>
            <a:endParaRPr lang="fr-FR" sz="1200" b="1" dirty="0" smtClean="0"/>
          </a:p>
          <a:p>
            <a:pPr lvl="0"/>
            <a:r>
              <a:rPr lang="fr-FR" sz="1200" b="1" dirty="0" smtClean="0"/>
              <a:t>Notes</a:t>
            </a:r>
          </a:p>
          <a:p>
            <a:pPr lvl="0"/>
            <a:r>
              <a:rPr lang="fr-FR" sz="1200" dirty="0" smtClean="0"/>
              <a:t>Utilisez la section Notes pour les notes de présentation ou pour fournir des informations  supplémentaires à l’audience.</a:t>
            </a:r>
            <a:r>
              <a:rPr lang="fr-FR" sz="1200" baseline="0" dirty="0" smtClean="0"/>
              <a:t> Affichez ces notes en mode Présentation pendant votre présentation. </a:t>
            </a:r>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a:t>
            </a:r>
            <a:r>
              <a:rPr lang="fr-FR" sz="1200" dirty="0" err="1" smtClean="0"/>
              <a:t>nuances de gris</a:t>
            </a:r>
            <a:r>
              <a:rPr lang="fr-FR" sz="1200" dirty="0" smtClean="0"/>
              <a:t>. Effectuez un test d’impression pour vérifier que vos couleurs s’impriment correctement en noir et blanc intégral et </a:t>
            </a:r>
            <a:r>
              <a:rPr lang="fr-FR" sz="1200" dirty="0" err="1" smtClean="0"/>
              <a:t>nuances de gris</a:t>
            </a:r>
            <a:r>
              <a:rPr lang="fr-FR" sz="1200" dirty="0" smtClean="0"/>
              <a:t>.</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a:t>
            </a:fld>
            <a:endParaRPr lang="fr-FR"/>
          </a:p>
        </p:txBody>
      </p:sp>
    </p:spTree>
    <p:extLst>
      <p:ext uri="{BB962C8B-B14F-4D97-AF65-F5344CB8AC3E}">
        <p14:creationId xmlns:p14="http://schemas.microsoft.com/office/powerpoint/2010/main" val="216243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Utiliser un en-tête de section pour chacun des sujets afin de définir une transition claire pour l’audience. </a:t>
            </a:r>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10</a:t>
            </a:fld>
            <a:endParaRPr lang="fr-FR" dirty="0"/>
          </a:p>
        </p:txBody>
      </p:sp>
    </p:spTree>
    <p:extLst>
      <p:ext uri="{BB962C8B-B14F-4D97-AF65-F5344CB8AC3E}">
        <p14:creationId xmlns:p14="http://schemas.microsoft.com/office/powerpoint/2010/main" val="27196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Ajoutez des diapositives à chaque section de sujet, y compris des diapositives contenant des tableaux, des graphiques et des images. </a:t>
            </a:r>
          </a:p>
          <a:p>
            <a:r>
              <a:rPr lang="fr-FR" dirty="0" smtClean="0"/>
              <a:t>Voir exemple dans la section suivante</a:t>
            </a:r>
            <a:r>
              <a:rPr lang="fr-FR" baseline="0" dirty="0" smtClean="0"/>
              <a:t> </a:t>
            </a:r>
            <a:r>
              <a:rPr lang="fr-FR" dirty="0" smtClean="0"/>
              <a:t>de tableau,</a:t>
            </a:r>
            <a:r>
              <a:rPr lang="fr-FR" baseline="0" dirty="0" smtClean="0"/>
              <a:t> de graphique, d’image et de vidéo. </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11</a:t>
            </a:fld>
            <a:endParaRPr lang="fr-FR"/>
          </a:p>
        </p:txBody>
      </p:sp>
    </p:spTree>
    <p:extLst>
      <p:ext uri="{BB962C8B-B14F-4D97-AF65-F5344CB8AC3E}">
        <p14:creationId xmlns:p14="http://schemas.microsoft.com/office/powerpoint/2010/main" val="183341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Soyez bref. Raccourcissez votre texte le plus possible afin de conserver une grande taille de police.</a:t>
            </a:r>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12</a:t>
            </a:fld>
            <a:endParaRPr lang="fr-FR"/>
          </a:p>
        </p:txBody>
      </p:sp>
    </p:spTree>
    <p:extLst>
      <p:ext uri="{BB962C8B-B14F-4D97-AF65-F5344CB8AC3E}">
        <p14:creationId xmlns:p14="http://schemas.microsoft.com/office/powerpoint/2010/main" val="229673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fr-FR" smtClean="0"/>
              <a:t>Microsoft </a:t>
            </a:r>
            <a:r>
              <a:rPr lang="fr-FR" b="1" smtClean="0"/>
              <a:t>Excellence en ingénierie</a:t>
            </a:r>
            <a:endParaRPr lang="fr-FR" smtClean="0"/>
          </a:p>
        </p:txBody>
      </p:sp>
      <p:sp>
        <p:nvSpPr>
          <p:cNvPr id="46083" name="Rectangle 25"/>
          <p:cNvSpPr>
            <a:spLocks noGrp="1" noChangeArrowheads="1"/>
          </p:cNvSpPr>
          <p:nvPr>
            <p:ph type="ftr" sz="quarter" idx="4"/>
          </p:nvPr>
        </p:nvSpPr>
        <p:spPr>
          <a:noFill/>
        </p:spPr>
        <p:txBody>
          <a:bodyPr/>
          <a:lstStyle/>
          <a:p>
            <a:r>
              <a:rPr lang="fr-FR" smtClean="0"/>
              <a:t>Microsoft Confidentiel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fr-FR" smtClean="0"/>
              <a:pPr/>
              <a:t>13</a:t>
            </a:fld>
            <a:endParaRPr lang="fr-FR"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fr-FR" dirty="0" smtClean="0"/>
          </a:p>
        </p:txBody>
      </p:sp>
    </p:spTree>
    <p:extLst>
      <p:ext uri="{BB962C8B-B14F-4D97-AF65-F5344CB8AC3E}">
        <p14:creationId xmlns:p14="http://schemas.microsoft.com/office/powerpoint/2010/main" val="1494886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fr-FR" smtClean="0"/>
              <a:t>Microsoft </a:t>
            </a:r>
            <a:r>
              <a:rPr lang="fr-FR" b="1" smtClean="0"/>
              <a:t>Excellence en ingénierie</a:t>
            </a:r>
            <a:endParaRPr lang="fr-FR" smtClean="0"/>
          </a:p>
        </p:txBody>
      </p:sp>
      <p:sp>
        <p:nvSpPr>
          <p:cNvPr id="47107" name="Rectangle 25"/>
          <p:cNvSpPr>
            <a:spLocks noGrp="1" noChangeArrowheads="1"/>
          </p:cNvSpPr>
          <p:nvPr>
            <p:ph type="ftr" sz="quarter" idx="4"/>
          </p:nvPr>
        </p:nvSpPr>
        <p:spPr>
          <a:noFill/>
        </p:spPr>
        <p:txBody>
          <a:bodyPr/>
          <a:lstStyle/>
          <a:p>
            <a:r>
              <a:rPr lang="fr-FR" smtClean="0"/>
              <a:t>Microsoft Confidentiel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fr-FR" smtClean="0"/>
              <a:pPr/>
              <a:t>14</a:t>
            </a:fld>
            <a:endParaRPr lang="fr-FR"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lang="fr-FR"/>
            </a:pPr>
            <a:r>
              <a:rPr lang="fr-FR" dirty="0" smtClean="0"/>
              <a:t>S’il existe du</a:t>
            </a:r>
            <a:r>
              <a:rPr lang="fr-FR" baseline="0" dirty="0" smtClean="0"/>
              <a:t> contenu vidéo pertinent, comme une vidéo d’étude de cas, une démonstration d’un produit ou d’autres supports de formation, ajoutez-le dans la présentation. </a:t>
            </a:r>
            <a:endParaRPr lang="fr-FR" dirty="0" smtClean="0"/>
          </a:p>
          <a:p>
            <a:pPr>
              <a:lnSpc>
                <a:spcPct val="80000"/>
              </a:lnSpc>
              <a:buFontTx/>
              <a:buNone/>
            </a:pPr>
            <a:endParaRPr lang="fr-FR" dirty="0" smtClean="0"/>
          </a:p>
        </p:txBody>
      </p:sp>
    </p:spTree>
    <p:extLst>
      <p:ext uri="{BB962C8B-B14F-4D97-AF65-F5344CB8AC3E}">
        <p14:creationId xmlns:p14="http://schemas.microsoft.com/office/powerpoint/2010/main" val="60129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Ajoutez une étude de cas ou</a:t>
            </a:r>
            <a:r>
              <a:rPr lang="fr-FR" baseline="0" dirty="0" smtClean="0"/>
              <a:t> une simulation de classe pour encourager la discussion et appliquez des leçons. </a:t>
            </a:r>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15</a:t>
            </a:fld>
            <a:endParaRPr lang="fr-FR"/>
          </a:p>
        </p:txBody>
      </p:sp>
    </p:spTree>
    <p:extLst>
      <p:ext uri="{BB962C8B-B14F-4D97-AF65-F5344CB8AC3E}">
        <p14:creationId xmlns:p14="http://schemas.microsoft.com/office/powerpoint/2010/main" val="19048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Discutez</a:t>
            </a:r>
            <a:r>
              <a:rPr lang="fr-FR" baseline="0" dirty="0" smtClean="0"/>
              <a:t> des résultats de l’étude de cas ou de la simulation de classe.</a:t>
            </a:r>
          </a:p>
          <a:p>
            <a:r>
              <a:rPr lang="fr-FR" baseline="0" dirty="0" smtClean="0"/>
              <a:t>Abordez les meilleures pratiques. </a:t>
            </a:r>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16</a:t>
            </a:fld>
            <a:endParaRPr lang="fr-FR" dirty="0"/>
          </a:p>
        </p:txBody>
      </p:sp>
    </p:spTree>
    <p:extLst>
      <p:ext uri="{BB962C8B-B14F-4D97-AF65-F5344CB8AC3E}">
        <p14:creationId xmlns:p14="http://schemas.microsoft.com/office/powerpoint/2010/main" val="711865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Résumez le contenu de la présentation en répétant les points importants des leçons.</a:t>
            </a:r>
          </a:p>
          <a:p>
            <a:r>
              <a:rPr lang="fr-FR" dirty="0" smtClean="0"/>
              <a:t>Que voulez-vous que les personnes retiennent après avoir vu votre présentation ?</a:t>
            </a:r>
          </a:p>
          <a:p>
            <a:endParaRPr lang="fr-FR" dirty="0" smtClean="0"/>
          </a:p>
          <a:p>
            <a:r>
              <a:rPr lang="fr-FR" dirty="0" smtClean="0"/>
              <a:t>Enregistrez votre présentation dans une vidéo pour pouvoir la distribuer facilement (Pour créer une vidéo, cliquez sur l’onglet Fichier, puis sur Partager. Sous Types de fichiers, cliquez sur Créer une vidéo.)</a:t>
            </a:r>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17</a:t>
            </a:fld>
            <a:endParaRPr lang="fr-FR" dirty="0"/>
          </a:p>
        </p:txBody>
      </p:sp>
    </p:spTree>
    <p:extLst>
      <p:ext uri="{BB962C8B-B14F-4D97-AF65-F5344CB8AC3E}">
        <p14:creationId xmlns:p14="http://schemas.microsoft.com/office/powerpoint/2010/main" val="123272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fr-FR" dirty="0" smtClean="0"/>
              <a:t>Microsoft </a:t>
            </a:r>
            <a:r>
              <a:rPr lang="fr-FR" b="1" dirty="0" smtClean="0"/>
              <a:t>Excellence en ingénierie</a:t>
            </a:r>
            <a:endParaRPr lang="fr-FR" dirty="0" smtClean="0"/>
          </a:p>
        </p:txBody>
      </p:sp>
      <p:sp>
        <p:nvSpPr>
          <p:cNvPr id="40963" name="Rectangle 25"/>
          <p:cNvSpPr>
            <a:spLocks noGrp="1" noChangeArrowheads="1"/>
          </p:cNvSpPr>
          <p:nvPr>
            <p:ph type="ftr" sz="quarter" idx="4"/>
          </p:nvPr>
        </p:nvSpPr>
        <p:spPr>
          <a:noFill/>
        </p:spPr>
        <p:txBody>
          <a:bodyPr/>
          <a:lstStyle/>
          <a:p>
            <a:r>
              <a:rPr lang="fr-FR" dirty="0" smtClean="0"/>
              <a:t>Microsoft Confidentiel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fr-FR" smtClean="0"/>
              <a:pPr/>
              <a:t>18</a:t>
            </a:fld>
            <a:endParaRPr lang="fr-FR"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fr-FR" dirty="0" smtClean="0"/>
          </a:p>
        </p:txBody>
      </p:sp>
    </p:spTree>
    <p:extLst>
      <p:ext uri="{BB962C8B-B14F-4D97-AF65-F5344CB8AC3E}">
        <p14:creationId xmlns:p14="http://schemas.microsoft.com/office/powerpoint/2010/main" val="160396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fr-FR" dirty="0" smtClean="0"/>
              <a:t>Microsoft </a:t>
            </a:r>
            <a:r>
              <a:rPr lang="fr-FR" b="1" dirty="0" smtClean="0"/>
              <a:t>Excellence en ingénierie</a:t>
            </a:r>
            <a:endParaRPr lang="fr-FR" dirty="0" smtClean="0"/>
          </a:p>
        </p:txBody>
      </p:sp>
      <p:sp>
        <p:nvSpPr>
          <p:cNvPr id="41987" name="Rectangle 25"/>
          <p:cNvSpPr>
            <a:spLocks noGrp="1" noChangeArrowheads="1"/>
          </p:cNvSpPr>
          <p:nvPr>
            <p:ph type="ftr" sz="quarter" idx="4"/>
          </p:nvPr>
        </p:nvSpPr>
        <p:spPr>
          <a:noFill/>
        </p:spPr>
        <p:txBody>
          <a:bodyPr/>
          <a:lstStyle/>
          <a:p>
            <a:r>
              <a:rPr lang="fr-FR" dirty="0" smtClean="0"/>
              <a:t>Microsoft Confidentiel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fr-FR" smtClean="0"/>
              <a:pPr/>
              <a:t>19</a:t>
            </a:fld>
            <a:endParaRPr lang="fr-FR"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fr-FR" dirty="0" smtClean="0"/>
          </a:p>
        </p:txBody>
      </p:sp>
    </p:spTree>
    <p:extLst>
      <p:ext uri="{BB962C8B-B14F-4D97-AF65-F5344CB8AC3E}">
        <p14:creationId xmlns:p14="http://schemas.microsoft.com/office/powerpoint/2010/main" val="181445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dirty="0" smtClean="0"/>
              <a:t>Ce modèle peut être utilisé comme fichier de démarrage pour présenter des supports de formation à un groupe.</a:t>
            </a:r>
          </a:p>
          <a:p>
            <a:endParaRPr lang="fr-FR" dirty="0" smtClean="0"/>
          </a:p>
          <a:p>
            <a:pPr lvl="0"/>
            <a:r>
              <a:rPr lang="fr-FR" sz="1200" b="1" dirty="0" smtClean="0"/>
              <a:t>Sections</a:t>
            </a:r>
            <a:endParaRPr lang="fr-FR" sz="1200" b="0" dirty="0" smtClean="0"/>
          </a:p>
          <a:p>
            <a:pPr lvl="0"/>
            <a:r>
              <a:rPr lang="fr-FR" sz="1200" b="0" dirty="0" smtClean="0"/>
              <a:t>Cliquez avec le bouton droit sur une diapositive pour ajouter des sections.</a:t>
            </a:r>
            <a:r>
              <a:rPr lang="fr-FR" sz="1200" b="0" baseline="0" dirty="0" smtClean="0"/>
              <a:t> Les sections permettent d’organiser les diapositives et facilitent la collaboration entre plusieurs auteurs.</a:t>
            </a:r>
            <a:endParaRPr lang="fr-FR" sz="1200" b="0" dirty="0" smtClean="0"/>
          </a:p>
          <a:p>
            <a:pPr lvl="0"/>
            <a:endParaRPr lang="fr-FR" sz="1200" b="1" dirty="0" smtClean="0"/>
          </a:p>
          <a:p>
            <a:pPr lvl="0"/>
            <a:r>
              <a:rPr lang="fr-FR" sz="1200" b="1" dirty="0" smtClean="0"/>
              <a:t>Notes</a:t>
            </a:r>
          </a:p>
          <a:p>
            <a:pPr lvl="0"/>
            <a:r>
              <a:rPr lang="fr-FR" sz="1200" dirty="0" smtClean="0"/>
              <a:t>Utilisez la section Notes pour les notes de présentation ou pour fournir des informations  supplémentaires à l’audience.</a:t>
            </a:r>
            <a:r>
              <a:rPr lang="fr-FR" sz="1200" baseline="0" dirty="0" smtClean="0"/>
              <a:t> Affichez ces notes en mode Présentation pendant votre présentation. </a:t>
            </a:r>
          </a:p>
          <a:p>
            <a:pPr lvl="0">
              <a:buFontTx/>
              <a:buNone/>
            </a:pPr>
            <a:r>
              <a:rPr lang="fr-FR" sz="1200" dirty="0" smtClean="0"/>
              <a:t>N’oubliez pas de tenir compte de la taille de la police (critère important pour l’accessibilité, la visibilité, l’enregistrement vidéo et la production en ligne)</a:t>
            </a:r>
          </a:p>
          <a:p>
            <a:pPr lvl="0"/>
            <a:endParaRPr lang="fr-FR" sz="1200" dirty="0" smtClean="0"/>
          </a:p>
          <a:p>
            <a:pPr lvl="0">
              <a:buFontTx/>
              <a:buNone/>
            </a:pPr>
            <a:r>
              <a:rPr lang="fr-FR" sz="1200" b="1" dirty="0" smtClean="0"/>
              <a:t>Couleurs coordonnées </a:t>
            </a:r>
          </a:p>
          <a:p>
            <a:pPr lvl="0">
              <a:buFontTx/>
              <a:buNone/>
            </a:pPr>
            <a:r>
              <a:rPr lang="fr-FR" sz="1200" dirty="0" smtClean="0"/>
              <a:t>Faites tout particulièrement attention aux diagrammes, graphiques et zones de texte.</a:t>
            </a:r>
            <a:r>
              <a:rPr lang="fr-FR" sz="1200" baseline="0" dirty="0" smtClean="0"/>
              <a:t> </a:t>
            </a:r>
            <a:endParaRPr lang="fr-FR" sz="1200" dirty="0" smtClean="0"/>
          </a:p>
          <a:p>
            <a:pPr lvl="0"/>
            <a:r>
              <a:rPr lang="fr-FR" sz="1200" dirty="0" smtClean="0"/>
              <a:t>Tenez compte du fait que les participants imprimeront la présentation en noir et blanc ou </a:t>
            </a:r>
            <a:r>
              <a:rPr lang="fr-FR" sz="1200" dirty="0" err="1" smtClean="0"/>
              <a:t>nuances de gris</a:t>
            </a:r>
            <a:r>
              <a:rPr lang="fr-FR" sz="1200" dirty="0" smtClean="0"/>
              <a:t>. Effectuez un test d’impression pour vérifier que vos couleurs s’impriment correctement en noir et blanc intégral et </a:t>
            </a:r>
            <a:r>
              <a:rPr lang="fr-FR" sz="1200" dirty="0" err="1" smtClean="0"/>
              <a:t>nuances de gris</a:t>
            </a:r>
            <a:r>
              <a:rPr lang="fr-FR" sz="1200" dirty="0" smtClean="0"/>
              <a:t>.</a:t>
            </a:r>
          </a:p>
          <a:p>
            <a:pPr lvl="0">
              <a:buFontTx/>
              <a:buNone/>
            </a:pPr>
            <a:endParaRPr lang="fr-FR" sz="1200" dirty="0" smtClean="0"/>
          </a:p>
          <a:p>
            <a:pPr lvl="0">
              <a:buFontTx/>
              <a:buNone/>
            </a:pPr>
            <a:r>
              <a:rPr lang="fr-FR" sz="1200" b="1" dirty="0" smtClean="0"/>
              <a:t>Graphiques, tableaux et diagrammes</a:t>
            </a:r>
          </a:p>
          <a:p>
            <a:pPr lvl="0"/>
            <a:r>
              <a:rPr lang="fr-FR" sz="1200" dirty="0" smtClean="0"/>
              <a:t>Faites en sorte que votre présentation soit simple : utilisez des styles et des couleurs identiques qui ne soient pas gênants.</a:t>
            </a:r>
          </a:p>
          <a:p>
            <a:pPr lvl="0"/>
            <a:r>
              <a:rPr lang="fr-FR" sz="1200" dirty="0" smtClean="0"/>
              <a:t>Ajoutez une étiquette à tous les graphiques et tableaux.</a:t>
            </a:r>
          </a:p>
          <a:p>
            <a:endParaRPr lang="fr-FR" dirty="0" smtClean="0"/>
          </a:p>
          <a:p>
            <a:endParaRPr lang="fr-FR" dirty="0" smtClean="0"/>
          </a:p>
          <a:p>
            <a:endParaRPr lang="fr-FR" dirty="0"/>
          </a:p>
        </p:txBody>
      </p:sp>
      <p:sp>
        <p:nvSpPr>
          <p:cNvPr id="4" name="Slide Number Placeholder 3"/>
          <p:cNvSpPr>
            <a:spLocks noGrp="1"/>
          </p:cNvSpPr>
          <p:nvPr>
            <p:ph type="sldNum" sz="quarter" idx="10"/>
          </p:nvPr>
        </p:nvSpPr>
        <p:spPr/>
        <p:txBody>
          <a:bodyPr/>
          <a:lstStyle/>
          <a:p>
            <a:fld id="{EC6EAC7D-5A89-47C2-8ABA-56C9C2DEF7A4}" type="slidenum">
              <a:rPr lang="fr-FR" smtClean="0"/>
              <a:pPr/>
              <a:t>2</a:t>
            </a:fld>
            <a:endParaRPr lang="fr-FR"/>
          </a:p>
        </p:txBody>
      </p:sp>
    </p:spTree>
    <p:extLst>
      <p:ext uri="{BB962C8B-B14F-4D97-AF65-F5344CB8AC3E}">
        <p14:creationId xmlns:p14="http://schemas.microsoft.com/office/powerpoint/2010/main" val="1257798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fr-FR" dirty="0" smtClean="0"/>
              <a:t>Microsoft </a:t>
            </a:r>
            <a:r>
              <a:rPr lang="fr-FR" b="1" dirty="0" smtClean="0"/>
              <a:t>Excellence en ingénierie</a:t>
            </a:r>
            <a:endParaRPr lang="fr-FR" dirty="0" smtClean="0"/>
          </a:p>
        </p:txBody>
      </p:sp>
      <p:sp>
        <p:nvSpPr>
          <p:cNvPr id="43011" name="Rectangle 25"/>
          <p:cNvSpPr>
            <a:spLocks noGrp="1" noChangeArrowheads="1"/>
          </p:cNvSpPr>
          <p:nvPr>
            <p:ph type="ftr" sz="quarter" idx="4"/>
          </p:nvPr>
        </p:nvSpPr>
        <p:spPr>
          <a:noFill/>
        </p:spPr>
        <p:txBody>
          <a:bodyPr/>
          <a:lstStyle/>
          <a:p>
            <a:r>
              <a:rPr lang="fr-FR" dirty="0" smtClean="0"/>
              <a:t>Microsoft Confidentiel</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fr-FR" smtClean="0"/>
              <a:pPr/>
              <a:t>20</a:t>
            </a:fld>
            <a:endParaRPr lang="fr-FR" dirty="0" smtClean="0"/>
          </a:p>
        </p:txBody>
      </p:sp>
      <p:sp>
        <p:nvSpPr>
          <p:cNvPr id="43013" name="Rectangle 2"/>
          <p:cNvSpPr>
            <a:spLocks noGrp="1" noRot="1" noChangeAspect="1" noChangeArrowheads="1" noTextEdit="1"/>
          </p:cNvSpPr>
          <p:nvPr>
            <p:ph type="sldImg"/>
          </p:nvPr>
        </p:nvSpPr>
        <p:spPr>
          <a:xfrm>
            <a:off x="1143000" y="450850"/>
            <a:ext cx="4572000" cy="3429000"/>
          </a:xfrm>
          <a:ln/>
        </p:spPr>
      </p:sp>
      <p:sp>
        <p:nvSpPr>
          <p:cNvPr id="43014" name="Rectangle 3"/>
          <p:cNvSpPr>
            <a:spLocks noGrp="1" noChangeArrowheads="1"/>
          </p:cNvSpPr>
          <p:nvPr>
            <p:ph type="body" idx="1"/>
          </p:nvPr>
        </p:nvSpPr>
        <p:spPr>
          <a:xfrm>
            <a:off x="307492" y="4130103"/>
            <a:ext cx="6261652" cy="4603230"/>
          </a:xfrm>
          <a:noFill/>
          <a:ln/>
        </p:spPr>
        <p:txBody>
          <a:bodyPr/>
          <a:lstStyle/>
          <a:p>
            <a:r>
              <a:rPr lang="fr-FR" dirty="0" smtClean="0"/>
              <a:t>Votre présentation est-elle aussi claire que possible ? Pensez à placer du contenu supplémentaire dans l’annexe.</a:t>
            </a:r>
          </a:p>
          <a:p>
            <a:r>
              <a:rPr lang="fr-FR" dirty="0" smtClean="0"/>
              <a:t>Utilisez des diapositives en annexe pour y placer du contenu auquel vous pouvez faire référence pendant la diapositive relative aux questions ou que les participants peuvent approfondir ultérieurement.</a:t>
            </a:r>
          </a:p>
          <a:p>
            <a:pPr>
              <a:buFontTx/>
              <a:buNone/>
            </a:pPr>
            <a:endParaRPr lang="fr-FR" dirty="0" smtClean="0"/>
          </a:p>
          <a:p>
            <a:endParaRPr lang="fr-FR" dirty="0" smtClean="0"/>
          </a:p>
          <a:p>
            <a:endParaRPr lang="fr-FR" dirty="0" smtClean="0"/>
          </a:p>
          <a:p>
            <a:endParaRPr lang="fr-FR" dirty="0" smtClean="0"/>
          </a:p>
        </p:txBody>
      </p:sp>
    </p:spTree>
    <p:extLst>
      <p:ext uri="{BB962C8B-B14F-4D97-AF65-F5344CB8AC3E}">
        <p14:creationId xmlns:p14="http://schemas.microsoft.com/office/powerpoint/2010/main" val="173364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fr-FR" dirty="0" smtClean="0"/>
              <a:t>Fournissez une brève vue d’ensemble de la présentation.</a:t>
            </a:r>
            <a:r>
              <a:rPr lang="fr-FR" baseline="0" dirty="0" smtClean="0"/>
              <a:t> D</a:t>
            </a:r>
            <a:r>
              <a:rPr lang="fr-FR" dirty="0" smtClean="0"/>
              <a:t>écrivez l’objectif principal de la présentation et expliquez son importance.</a:t>
            </a:r>
          </a:p>
          <a:p>
            <a:pPr>
              <a:lnSpc>
                <a:spcPct val="80000"/>
              </a:lnSpc>
            </a:pPr>
            <a:r>
              <a:rPr lang="fr-FR" dirty="0" smtClean="0"/>
              <a:t>Présentez chaque sujet principal.</a:t>
            </a:r>
          </a:p>
          <a:p>
            <a:r>
              <a:rPr lang="fr-FR" dirty="0" smtClean="0"/>
              <a:t>Pour fournir une feuille de route à votre audience, vous</a:t>
            </a:r>
            <a:r>
              <a:rPr lang="fr-FR" baseline="0" dirty="0" smtClean="0"/>
              <a:t> pouvez </a:t>
            </a:r>
            <a:r>
              <a:rPr lang="fr-FR" dirty="0" smtClean="0"/>
              <a:t>répéter cette diapositive de vue d’ensemble tout au long de la présentation afin de mettre en évidence le sujet suivant.</a:t>
            </a:r>
          </a:p>
        </p:txBody>
      </p:sp>
      <p:sp>
        <p:nvSpPr>
          <p:cNvPr id="4" name="Slide Number Placeholder 3"/>
          <p:cNvSpPr>
            <a:spLocks noGrp="1"/>
          </p:cNvSpPr>
          <p:nvPr>
            <p:ph type="sldNum" sz="quarter" idx="10"/>
          </p:nvPr>
        </p:nvSpPr>
        <p:spPr/>
        <p:txBody>
          <a:bodyPr/>
          <a:lstStyle/>
          <a:p>
            <a:fld id="{EC6EAC7D-5A89-47C2-8ABA-56C9C2DEF7A4}" type="slidenum">
              <a:rPr lang="fr-FR" smtClean="0"/>
              <a:pPr/>
              <a:t>3</a:t>
            </a:fld>
            <a:endParaRPr lang="fr-FR"/>
          </a:p>
        </p:txBody>
      </p:sp>
    </p:spTree>
    <p:extLst>
      <p:ext uri="{BB962C8B-B14F-4D97-AF65-F5344CB8AC3E}">
        <p14:creationId xmlns:p14="http://schemas.microsoft.com/office/powerpoint/2010/main" val="168944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sz="1200" dirty="0" smtClean="0"/>
              <a:t>Voici un autre exemple</a:t>
            </a:r>
            <a:r>
              <a:rPr lang="fr-FR" sz="1200" baseline="0" dirty="0" smtClean="0"/>
              <a:t> de diapositives de vue d’ensemble utilisant des transitions.</a:t>
            </a:r>
            <a:endParaRPr lang="fr-FR" sz="1200" dirty="0" smtClean="0"/>
          </a:p>
          <a:p>
            <a:endParaRPr lang="fr-FR" dirty="0"/>
          </a:p>
        </p:txBody>
      </p:sp>
      <p:sp>
        <p:nvSpPr>
          <p:cNvPr id="4" name="Slide Number Placeholder 3"/>
          <p:cNvSpPr>
            <a:spLocks noGrp="1"/>
          </p:cNvSpPr>
          <p:nvPr>
            <p:ph type="sldNum" sz="quarter" idx="10"/>
          </p:nvPr>
        </p:nvSpPr>
        <p:spPr/>
        <p:txBody>
          <a:bodyPr/>
          <a:lstStyle/>
          <a:p>
            <a:fld id="{75693FD4-8F83-4EF7-AC3F-0DC0388986B0}" type="slidenum">
              <a:rPr lang="fr-FR" smtClean="0"/>
              <a:pPr/>
              <a:t>4</a:t>
            </a:fld>
            <a:endParaRPr lang="fr-FR"/>
          </a:p>
        </p:txBody>
      </p:sp>
    </p:spTree>
    <p:extLst>
      <p:ext uri="{BB962C8B-B14F-4D97-AF65-F5344CB8AC3E}">
        <p14:creationId xmlns:p14="http://schemas.microsoft.com/office/powerpoint/2010/main" val="3718624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5</a:t>
            </a:fld>
            <a:endParaRPr lang="fr-FR"/>
          </a:p>
        </p:txBody>
      </p:sp>
    </p:spTree>
    <p:extLst>
      <p:ext uri="{BB962C8B-B14F-4D97-AF65-F5344CB8AC3E}">
        <p14:creationId xmlns:p14="http://schemas.microsoft.com/office/powerpoint/2010/main" val="381116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6</a:t>
            </a:fld>
            <a:endParaRPr lang="fr-FR"/>
          </a:p>
        </p:txBody>
      </p:sp>
    </p:spTree>
    <p:extLst>
      <p:ext uri="{BB962C8B-B14F-4D97-AF65-F5344CB8AC3E}">
        <p14:creationId xmlns:p14="http://schemas.microsoft.com/office/powerpoint/2010/main" val="355473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75693FD4-8F83-4EF7-AC3F-0DC0388986B0}" type="slidenum">
              <a:rPr lang="fr-FR" smtClean="0"/>
              <a:pPr/>
              <a:t>7</a:t>
            </a:fld>
            <a:endParaRPr lang="fr-FR"/>
          </a:p>
        </p:txBody>
      </p:sp>
    </p:spTree>
    <p:extLst>
      <p:ext uri="{BB962C8B-B14F-4D97-AF65-F5344CB8AC3E}">
        <p14:creationId xmlns:p14="http://schemas.microsoft.com/office/powerpoint/2010/main" val="32258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fr-FR"/>
            </a:pPr>
            <a:r>
              <a:rPr lang="fr-FR" sz="1200" dirty="0" smtClean="0"/>
              <a:t>Voici un autre exemple</a:t>
            </a:r>
            <a:r>
              <a:rPr lang="fr-FR" sz="1200" baseline="0" dirty="0" smtClean="0"/>
              <a:t> de diapositive de vue d’ensemble.</a:t>
            </a:r>
            <a:endParaRPr lang="fr-FR" sz="1200" dirty="0" smtClean="0"/>
          </a:p>
          <a:p>
            <a:pPr marL="228600" indent="-228600">
              <a:buFont typeface="+mj-lt"/>
              <a:buNone/>
            </a:pPr>
            <a:endParaRPr lang="fr-FR"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179260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fr-FR"/>
            </a:pPr>
            <a:r>
              <a:rPr lang="fr-FR" b="0" dirty="0" smtClean="0"/>
              <a:t>Quelles compétences</a:t>
            </a:r>
            <a:r>
              <a:rPr lang="fr-FR" b="0" baseline="0" dirty="0" smtClean="0"/>
              <a:t> l’audience pourra-t-elle maîtriser au terme de cette formation ?</a:t>
            </a:r>
            <a:r>
              <a:rPr lang="fr-FR" dirty="0" smtClean="0"/>
              <a:t> Décrivez brièvement les avantages dont l’audience</a:t>
            </a:r>
            <a:r>
              <a:rPr lang="fr-FR" baseline="0" dirty="0" smtClean="0"/>
              <a:t> </a:t>
            </a:r>
            <a:r>
              <a:rPr lang="fr-FR" dirty="0" smtClean="0"/>
              <a:t>pourra bénéficier suite à cette</a:t>
            </a:r>
            <a:r>
              <a:rPr lang="fr-FR" baseline="0" dirty="0" smtClean="0"/>
              <a:t> présentation.</a:t>
            </a:r>
            <a:endParaRPr lang="fr-FR" dirty="0" smtClean="0"/>
          </a:p>
        </p:txBody>
      </p:sp>
      <p:sp>
        <p:nvSpPr>
          <p:cNvPr id="4" name="Slide Number Placeholder 3"/>
          <p:cNvSpPr>
            <a:spLocks noGrp="1"/>
          </p:cNvSpPr>
          <p:nvPr>
            <p:ph type="sldNum" sz="quarter" idx="10"/>
          </p:nvPr>
        </p:nvSpPr>
        <p:spPr/>
        <p:txBody>
          <a:bodyPr/>
          <a:lstStyle/>
          <a:p>
            <a:fld id="{EC6EAC7D-5A89-47C2-8ABA-56C9C2DEF7A4}" type="slidenum">
              <a:rPr lang="fr-FR" smtClean="0"/>
              <a:pPr/>
              <a:t>9</a:t>
            </a:fld>
            <a:endParaRPr lang="fr-FR"/>
          </a:p>
        </p:txBody>
      </p:sp>
    </p:spTree>
    <p:extLst>
      <p:ext uri="{BB962C8B-B14F-4D97-AF65-F5344CB8AC3E}">
        <p14:creationId xmlns:p14="http://schemas.microsoft.com/office/powerpoint/2010/main" val="990865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fr-FR" b="1" cap="small" baseline="0">
                <a:solidFill>
                  <a:srgbClr val="003300"/>
                </a:solidFill>
              </a:defRPr>
            </a:lvl1pPr>
          </a:lstStyle>
          <a:p>
            <a:r>
              <a:rPr kumimoji="0" lang="fr-FR"/>
              <a:t>Modifiez le style du titre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fr-FR" sz="2000" b="0">
                <a:solidFill>
                  <a:schemeClr val="tx1"/>
                </a:solidFill>
                <a:latin typeface="Georgia" pitchFamily="18" charset="0"/>
              </a:defRPr>
            </a:lvl1pPr>
            <a:lvl2pPr marL="457200" indent="0" algn="ctr" eaLnBrk="1" latinLnBrk="0" hangingPunct="1">
              <a:buNone/>
              <a:defRPr kumimoji="0" lang="fr-FR">
                <a:solidFill>
                  <a:schemeClr val="tx1">
                    <a:tint val="75000"/>
                  </a:schemeClr>
                </a:solidFill>
              </a:defRPr>
            </a:lvl2pPr>
            <a:lvl3pPr marL="914400" indent="0" algn="ctr" eaLnBrk="1" latinLnBrk="0" hangingPunct="1">
              <a:buNone/>
              <a:defRPr kumimoji="0" lang="fr-FR">
                <a:solidFill>
                  <a:schemeClr val="tx1">
                    <a:tint val="75000"/>
                  </a:schemeClr>
                </a:solidFill>
              </a:defRPr>
            </a:lvl3pPr>
            <a:lvl4pPr marL="1371600" indent="0" algn="ctr" eaLnBrk="1" latinLnBrk="0" hangingPunct="1">
              <a:buNone/>
              <a:defRPr kumimoji="0" lang="fr-FR">
                <a:solidFill>
                  <a:schemeClr val="tx1">
                    <a:tint val="75000"/>
                  </a:schemeClr>
                </a:solidFill>
              </a:defRPr>
            </a:lvl4pPr>
            <a:lvl5pPr marL="1828800" indent="0" algn="ctr" eaLnBrk="1" latinLnBrk="0" hangingPunct="1">
              <a:buNone/>
              <a:defRPr kumimoji="0" lang="fr-FR">
                <a:solidFill>
                  <a:schemeClr val="tx1">
                    <a:tint val="75000"/>
                  </a:schemeClr>
                </a:solidFill>
              </a:defRPr>
            </a:lvl5pPr>
            <a:lvl6pPr marL="2286000" indent="0" algn="ctr" eaLnBrk="1" latinLnBrk="0" hangingPunct="1">
              <a:buNone/>
              <a:defRPr kumimoji="0" lang="fr-FR">
                <a:solidFill>
                  <a:schemeClr val="tx1">
                    <a:tint val="75000"/>
                  </a:schemeClr>
                </a:solidFill>
              </a:defRPr>
            </a:lvl6pPr>
            <a:lvl7pPr marL="2743200" indent="0" algn="ctr" eaLnBrk="1" latinLnBrk="0" hangingPunct="1">
              <a:buNone/>
              <a:defRPr kumimoji="0" lang="fr-FR">
                <a:solidFill>
                  <a:schemeClr val="tx1">
                    <a:tint val="75000"/>
                  </a:schemeClr>
                </a:solidFill>
              </a:defRPr>
            </a:lvl7pPr>
            <a:lvl8pPr marL="3200400" indent="0" algn="ctr" eaLnBrk="1" latinLnBrk="0" hangingPunct="1">
              <a:buNone/>
              <a:defRPr kumimoji="0" lang="fr-FR">
                <a:solidFill>
                  <a:schemeClr val="tx1">
                    <a:tint val="75000"/>
                  </a:schemeClr>
                </a:solidFill>
              </a:defRPr>
            </a:lvl8pPr>
            <a:lvl9pPr marL="3657600" indent="0" algn="ctr" eaLnBrk="1" latinLnBrk="0" hangingPunct="1">
              <a:buNone/>
              <a:defRPr kumimoji="0" lang="fr-FR">
                <a:solidFill>
                  <a:schemeClr val="tx1">
                    <a:tint val="75000"/>
                  </a:schemeClr>
                </a:solidFill>
              </a:defRPr>
            </a:lvl9pPr>
          </a:lstStyle>
          <a:p>
            <a:pPr eaLnBrk="1" latinLnBrk="0" hangingPunct="1"/>
            <a:r>
              <a:rPr lang="fr-FR" smtClean="0"/>
              <a:t>Modifiez le style des sous-titres du masque</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fr-FR" sz="2000" baseline="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73100" y="1497013"/>
            <a:ext cx="397510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4" name="Text Placeholder 3"/>
          <p:cNvSpPr>
            <a:spLocks noGrp="1"/>
          </p:cNvSpPr>
          <p:nvPr>
            <p:ph type="body" sz="half" idx="2"/>
          </p:nvPr>
        </p:nvSpPr>
        <p:spPr>
          <a:xfrm>
            <a:off x="4937760" y="1497013"/>
            <a:ext cx="3977640" cy="4759325"/>
          </a:xfrm>
        </p:spPr>
        <p:txBody>
          <a:bodyPr/>
          <a:lstStyle>
            <a:lvl4pPr eaLnBrk="1" latinLnBrk="0" hangingPunct="1">
              <a:defRPr kumimoji="0" lang="fr-FR" baseline="0"/>
            </a:lvl4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pPr/>
              <a:t>07/02/2015</a:t>
            </a:fld>
            <a:endParaRPr kumimoji="0" lang="fr-FR"/>
          </a:p>
        </p:txBody>
      </p:sp>
      <p:sp>
        <p:nvSpPr>
          <p:cNvPr id="6" name="Footer Placeholder 4"/>
          <p:cNvSpPr>
            <a:spLocks noGrp="1"/>
          </p:cNvSpPr>
          <p:nvPr>
            <p:ph type="ftr" sz="quarter" idx="11"/>
          </p:nvPr>
        </p:nvSpPr>
        <p:spPr>
          <a:xfrm>
            <a:off x="3352800" y="6356350"/>
            <a:ext cx="2895600" cy="365125"/>
          </a:xfrm>
        </p:spPr>
        <p:txBody>
          <a:bodyPr/>
          <a:lstStyle/>
          <a:p>
            <a:endParaRPr kumimoji="0" lang="fr-FR"/>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Date Placeholder 2"/>
          <p:cNvSpPr>
            <a:spLocks noGrp="1"/>
          </p:cNvSpPr>
          <p:nvPr>
            <p:ph type="dt" sz="half" idx="10"/>
          </p:nvPr>
        </p:nvSpPr>
        <p:spPr/>
        <p:txBody>
          <a:bodyPr/>
          <a:lstStyle/>
          <a:p>
            <a:fld id="{757B281C-5159-4971-8228-52B9A72E9ED2}" type="datetimeFigureOut">
              <a:pPr/>
              <a:t>07/02/2015</a:t>
            </a:fld>
            <a:endParaRPr kumimoji="0" lang="fr-FR"/>
          </a:p>
        </p:txBody>
      </p:sp>
      <p:sp>
        <p:nvSpPr>
          <p:cNvPr id="4" name="Footer Placeholder 3"/>
          <p:cNvSpPr>
            <a:spLocks noGrp="1"/>
          </p:cNvSpPr>
          <p:nvPr>
            <p:ph type="ftr" sz="quarter" idx="11"/>
          </p:nvPr>
        </p:nvSpPr>
        <p:spPr/>
        <p:txBody>
          <a:bodyPr/>
          <a:lstStyle/>
          <a:p>
            <a:endParaRPr kumimoji="0" lang="fr-FR"/>
          </a:p>
        </p:txBody>
      </p:sp>
      <p:sp>
        <p:nvSpPr>
          <p:cNvPr id="5" name="Slide Number Placeholder 4"/>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07/02/2015</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rrière-plan uniquem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07/02/2015</a:t>
            </a:fld>
            <a:endParaRPr kumimoji="0" lang="fr-FR"/>
          </a:p>
        </p:txBody>
      </p:sp>
      <p:sp>
        <p:nvSpPr>
          <p:cNvPr id="4" name="Footer Placeholder 4"/>
          <p:cNvSpPr>
            <a:spLocks noGrp="1"/>
          </p:cNvSpPr>
          <p:nvPr>
            <p:ph type="ftr" sz="quarter" idx="11"/>
          </p:nvPr>
        </p:nvSpPr>
        <p:spPr>
          <a:xfrm>
            <a:off x="3352800" y="6356350"/>
            <a:ext cx="2895600" cy="365125"/>
          </a:xfrm>
        </p:spPr>
        <p:txBody>
          <a:bodyPr/>
          <a:lstStyle/>
          <a:p>
            <a:endParaRPr kumimoji="0" lang="fr-F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fr-FR" sz="4000" b="1" cap="small" baseline="0">
                <a:solidFill>
                  <a:srgbClr val="003300"/>
                </a:solidFill>
              </a:defRPr>
            </a:lvl1pPr>
          </a:lstStyle>
          <a:p>
            <a:r>
              <a:rPr kumimoji="0" lang="fr-FR"/>
              <a:t>Modifiez le style du titre</a:t>
            </a:r>
          </a:p>
        </p:txBody>
      </p:sp>
      <p:sp>
        <p:nvSpPr>
          <p:cNvPr id="4" name="Date Placeholder 3"/>
          <p:cNvSpPr>
            <a:spLocks noGrp="1"/>
          </p:cNvSpPr>
          <p:nvPr>
            <p:ph type="dt" sz="half" idx="10"/>
          </p:nvPr>
        </p:nvSpPr>
        <p:spPr/>
        <p:txBody>
          <a:bodyPr/>
          <a:lstStyle/>
          <a:p>
            <a:fld id="{757B281C-5159-4971-8228-52B9A72E9ED2}" type="datetimeFigureOut">
              <a:pPr/>
              <a:t>07/02/2015</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fr-FR" sz="1800"/>
            </a:lvl1pPr>
          </a:lstStyle>
          <a:p>
            <a:r>
              <a:rPr kumimoji="0" lang="fr-FR"/>
              <a:t>Logo de la société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fr-FR"/>
            </a:lvl1pPr>
          </a:lstStyle>
          <a:p>
            <a:r>
              <a:rPr kumimoji="0" lang="fr-FR"/>
              <a:t>Modifiez le style du titre</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fr-FR" sz="3200">
                <a:latin typeface="+mn-lt"/>
              </a:defRPr>
            </a:lvl1pPr>
            <a:lvl2pPr eaLnBrk="1" latinLnBrk="0" hangingPunct="1">
              <a:defRPr kumimoji="0" lang="fr-FR" sz="2800">
                <a:latin typeface="+mn-lt"/>
              </a:defRPr>
            </a:lvl2pPr>
            <a:lvl3pPr eaLnBrk="1" latinLnBrk="0" hangingPunct="1">
              <a:defRPr kumimoji="0" lang="fr-FR" sz="2400">
                <a:latin typeface="+mn-lt"/>
              </a:defRPr>
            </a:lvl3pPr>
            <a:lvl4pPr eaLnBrk="1" latinLnBrk="0" hangingPunct="1">
              <a:defRPr kumimoji="0" lang="fr-FR" sz="2400">
                <a:latin typeface="+mn-lt"/>
              </a:defRPr>
            </a:lvl4pPr>
            <a:lvl5pPr eaLnBrk="1" latinLnBrk="0" hangingPunct="1">
              <a:defRPr kumimoji="0" lang="fr-FR" sz="2400">
                <a:latin typeface="+mn-lt"/>
              </a:defRPr>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07/02/2015</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fr-FR" sz="2800"/>
            </a:lvl1pPr>
            <a:lvl2pPr eaLnBrk="1" latinLnBrk="0" hangingPunct="1">
              <a:defRPr kumimoji="0" lang="fr-FR" sz="2400"/>
            </a:lvl2pPr>
            <a:lvl3pPr eaLnBrk="1" latinLnBrk="0" hangingPunct="1">
              <a:defRPr kumimoji="0" lang="fr-FR" sz="2000"/>
            </a:lvl3pPr>
            <a:lvl4pPr eaLnBrk="1" latinLnBrk="0" hangingPunct="1">
              <a:defRPr kumimoji="0" lang="fr-FR" sz="1800"/>
            </a:lvl4pPr>
            <a:lvl5pPr eaLnBrk="1" latinLnBrk="0" hangingPunct="1">
              <a:defRPr kumimoji="0" lang="fr-FR" sz="1800"/>
            </a:lvl5pPr>
            <a:lvl6pPr eaLnBrk="1" latinLnBrk="0" hangingPunct="1">
              <a:defRPr kumimoji="0" lang="fr-FR" sz="1800"/>
            </a:lvl6pPr>
            <a:lvl7pPr eaLnBrk="1" latinLnBrk="0" hangingPunct="1">
              <a:defRPr kumimoji="0" lang="fr-FR" sz="1800"/>
            </a:lvl7pPr>
            <a:lvl8pPr eaLnBrk="1" latinLnBrk="0" hangingPunct="1">
              <a:defRPr kumimoji="0" lang="fr-FR" sz="1800"/>
            </a:lvl8pPr>
            <a:lvl9pPr eaLnBrk="1" latinLnBrk="0" hangingPunct="1">
              <a:defRPr kumimoji="0" lang="fr-FR" sz="18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Date Placeholder 4"/>
          <p:cNvSpPr>
            <a:spLocks noGrp="1"/>
          </p:cNvSpPr>
          <p:nvPr>
            <p:ph type="dt" sz="half" idx="10"/>
          </p:nvPr>
        </p:nvSpPr>
        <p:spPr/>
        <p:txBody>
          <a:bodyPr/>
          <a:lstStyle/>
          <a:p>
            <a:fld id="{757B281C-5159-4971-8228-52B9A72E9ED2}" type="datetimeFigureOut">
              <a:pPr/>
              <a:t>07/02/2015</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fr-FR"/>
            </a:lvl1pPr>
          </a:lstStyle>
          <a:p>
            <a:pPr eaLnBrk="1" latinLnBrk="0" hangingPunct="1"/>
            <a:r>
              <a:rPr lang="fr-FR" smtClean="0"/>
              <a:t>Modifiez le style du titre</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fr-FR" sz="2400" b="1"/>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r>
              <a:rPr lang="fr-FR" smtClean="0"/>
              <a:t>Modifiez les styles du texte du masque</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fr-FR" sz="2400"/>
            </a:lvl1pPr>
            <a:lvl2pPr eaLnBrk="1" latinLnBrk="0" hangingPunct="1">
              <a:defRPr kumimoji="0" lang="fr-FR" sz="2000"/>
            </a:lvl2pPr>
            <a:lvl3pPr eaLnBrk="1" latinLnBrk="0" hangingPunct="1">
              <a:defRPr kumimoji="0" lang="fr-FR" sz="1800"/>
            </a:lvl3pPr>
            <a:lvl4pPr eaLnBrk="1" latinLnBrk="0" hangingPunct="1">
              <a:defRPr kumimoji="0" lang="fr-FR" sz="1600"/>
            </a:lvl4pPr>
            <a:lvl5pPr eaLnBrk="1" latinLnBrk="0" hangingPunct="1">
              <a:defRPr kumimoji="0" lang="fr-FR" sz="1600"/>
            </a:lvl5pPr>
            <a:lvl6pPr eaLnBrk="1" latinLnBrk="0" hangingPunct="1">
              <a:defRPr kumimoji="0" lang="fr-FR" sz="1600"/>
            </a:lvl6pPr>
            <a:lvl7pPr eaLnBrk="1" latinLnBrk="0" hangingPunct="1">
              <a:defRPr kumimoji="0" lang="fr-FR" sz="1600"/>
            </a:lvl7pPr>
            <a:lvl8pPr eaLnBrk="1" latinLnBrk="0" hangingPunct="1">
              <a:defRPr kumimoji="0" lang="fr-FR" sz="1600"/>
            </a:lvl8pPr>
            <a:lvl9pPr eaLnBrk="1" latinLnBrk="0" hangingPunct="1">
              <a:defRPr kumimoji="0" lang="fr-FR" sz="16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7" name="Date Placeholder 6"/>
          <p:cNvSpPr>
            <a:spLocks noGrp="1"/>
          </p:cNvSpPr>
          <p:nvPr>
            <p:ph type="dt" sz="half" idx="10"/>
          </p:nvPr>
        </p:nvSpPr>
        <p:spPr/>
        <p:txBody>
          <a:bodyPr/>
          <a:lstStyle/>
          <a:p>
            <a:fld id="{757B281C-5159-4971-8228-52B9A72E9ED2}" type="datetimeFigureOut">
              <a:pPr/>
              <a:t>07/02/2015</a:t>
            </a:fld>
            <a:endParaRPr kumimoji="0" lang="fr-FR"/>
          </a:p>
        </p:txBody>
      </p:sp>
      <p:sp>
        <p:nvSpPr>
          <p:cNvPr id="8" name="Footer Placeholder 7"/>
          <p:cNvSpPr>
            <a:spLocks noGrp="1"/>
          </p:cNvSpPr>
          <p:nvPr>
            <p:ph type="ftr" sz="quarter" idx="11"/>
          </p:nvPr>
        </p:nvSpPr>
        <p:spPr/>
        <p:txBody>
          <a:bodyPr/>
          <a:lstStyle/>
          <a:p>
            <a:endParaRPr kumimoji="0" lang="fr-FR"/>
          </a:p>
        </p:txBody>
      </p:sp>
      <p:sp>
        <p:nvSpPr>
          <p:cNvPr id="9" name="Slide Number Placeholder 8"/>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fr-FR" sz="3200"/>
            </a:lvl1pPr>
            <a:lvl2pPr eaLnBrk="1" latinLnBrk="0" hangingPunct="1">
              <a:defRPr kumimoji="0" lang="fr-FR" sz="2800"/>
            </a:lvl2pPr>
            <a:lvl3pPr eaLnBrk="1" latinLnBrk="0" hangingPunct="1">
              <a:defRPr kumimoji="0" lang="fr-FR" sz="2400"/>
            </a:lvl3pPr>
            <a:lvl4pPr eaLnBrk="1" latinLnBrk="0" hangingPunct="1">
              <a:defRPr kumimoji="0" lang="fr-FR" sz="2000"/>
            </a:lvl4pPr>
            <a:lvl5pPr eaLnBrk="1" latinLnBrk="0" hangingPunct="1">
              <a:defRPr kumimoji="0" lang="fr-FR" sz="2000"/>
            </a:lvl5pPr>
            <a:lvl6pPr eaLnBrk="1" latinLnBrk="0" hangingPunct="1">
              <a:defRPr kumimoji="0" lang="fr-FR" sz="2000"/>
            </a:lvl6pPr>
            <a:lvl7pPr eaLnBrk="1" latinLnBrk="0" hangingPunct="1">
              <a:defRPr kumimoji="0" lang="fr-FR" sz="2000"/>
            </a:lvl7pPr>
            <a:lvl8pPr eaLnBrk="1" latinLnBrk="0" hangingPunct="1">
              <a:defRPr kumimoji="0" lang="fr-FR" sz="2000"/>
            </a:lvl8pPr>
            <a:lvl9pPr eaLnBrk="1" latinLnBrk="0" hangingPunct="1">
              <a:defRPr kumimoji="0" lang="fr-FR" sz="2000"/>
            </a:lvl9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pPr/>
              <a:t>07/02/2015</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fr-FR" sz="2000" b="1"/>
            </a:lvl1pPr>
          </a:lstStyle>
          <a:p>
            <a:pPr eaLnBrk="1" latinLnBrk="0" hangingPunct="1"/>
            <a:r>
              <a:rPr lang="fr-FR" smtClean="0"/>
              <a:t>Modifiez le style du titre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fr-FR" sz="3200"/>
            </a:lvl1pPr>
            <a:lvl2pPr marL="457200" indent="0" eaLnBrk="1" latinLnBrk="0" hangingPunct="1">
              <a:buNone/>
              <a:defRPr kumimoji="0" lang="fr-FR" sz="2800"/>
            </a:lvl2pPr>
            <a:lvl3pPr marL="914400" indent="0" eaLnBrk="1" latinLnBrk="0" hangingPunct="1">
              <a:buNone/>
              <a:defRPr kumimoji="0" lang="fr-FR" sz="2400"/>
            </a:lvl3pPr>
            <a:lvl4pPr marL="1371600" indent="0" eaLnBrk="1" latinLnBrk="0" hangingPunct="1">
              <a:buNone/>
              <a:defRPr kumimoji="0" lang="fr-FR" sz="2000"/>
            </a:lvl4pPr>
            <a:lvl5pPr marL="1828800" indent="0" eaLnBrk="1" latinLnBrk="0" hangingPunct="1">
              <a:buNone/>
              <a:defRPr kumimoji="0" lang="fr-FR" sz="2000"/>
            </a:lvl5pPr>
            <a:lvl6pPr marL="2286000" indent="0" eaLnBrk="1" latinLnBrk="0" hangingPunct="1">
              <a:buNone/>
              <a:defRPr kumimoji="0" lang="fr-FR" sz="2000"/>
            </a:lvl6pPr>
            <a:lvl7pPr marL="2743200" indent="0" eaLnBrk="1" latinLnBrk="0" hangingPunct="1">
              <a:buNone/>
              <a:defRPr kumimoji="0" lang="fr-FR" sz="2000"/>
            </a:lvl7pPr>
            <a:lvl8pPr marL="3200400" indent="0" eaLnBrk="1" latinLnBrk="0" hangingPunct="1">
              <a:buNone/>
              <a:defRPr kumimoji="0" lang="fr-FR" sz="2000"/>
            </a:lvl8pPr>
            <a:lvl9pPr marL="3657600" indent="0" eaLnBrk="1" latinLnBrk="0" hangingPunct="1">
              <a:buNone/>
              <a:defRPr kumimoji="0" lang="fr-FR" sz="2000"/>
            </a:lvl9pPr>
          </a:lstStyle>
          <a:p>
            <a:pPr eaLnBrk="1" latinLnBrk="0" hangingPunct="1"/>
            <a:r>
              <a:rPr lang="fr-FR" smtClean="0"/>
              <a:t>Cliquez sur l'icône pour ajouter une image</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fr-FR" sz="1400"/>
            </a:lvl1pPr>
            <a:lvl2pPr marL="457200" indent="0" eaLnBrk="1" latinLnBrk="0" hangingPunct="1">
              <a:buNone/>
              <a:defRPr kumimoji="0" lang="fr-FR" sz="1200"/>
            </a:lvl2pPr>
            <a:lvl3pPr marL="914400" indent="0" eaLnBrk="1" latinLnBrk="0" hangingPunct="1">
              <a:buNone/>
              <a:defRPr kumimoji="0" lang="fr-FR" sz="1000"/>
            </a:lvl3pPr>
            <a:lvl4pPr marL="1371600" indent="0" eaLnBrk="1" latinLnBrk="0" hangingPunct="1">
              <a:buNone/>
              <a:defRPr kumimoji="0" lang="fr-FR" sz="900"/>
            </a:lvl4pPr>
            <a:lvl5pPr marL="1828800" indent="0" eaLnBrk="1" latinLnBrk="0" hangingPunct="1">
              <a:buNone/>
              <a:defRPr kumimoji="0" lang="fr-FR" sz="900"/>
            </a:lvl5pPr>
            <a:lvl6pPr marL="2286000" indent="0" eaLnBrk="1" latinLnBrk="0" hangingPunct="1">
              <a:buNone/>
              <a:defRPr kumimoji="0" lang="fr-FR" sz="900"/>
            </a:lvl6pPr>
            <a:lvl7pPr marL="2743200" indent="0" eaLnBrk="1" latinLnBrk="0" hangingPunct="1">
              <a:buNone/>
              <a:defRPr kumimoji="0" lang="fr-FR" sz="900"/>
            </a:lvl7pPr>
            <a:lvl8pPr marL="3200400" indent="0" eaLnBrk="1" latinLnBrk="0" hangingPunct="1">
              <a:buNone/>
              <a:defRPr kumimoji="0" lang="fr-FR" sz="900"/>
            </a:lvl8pPr>
            <a:lvl9pPr marL="3657600" indent="0" eaLnBrk="1" latinLnBrk="0" hangingPunct="1">
              <a:buNone/>
              <a:defRPr kumimoji="0" lang="fr-FR" sz="900"/>
            </a:lvl9pPr>
          </a:lstStyle>
          <a:p>
            <a:pPr lvl="0" eaLnBrk="1" latinLnBrk="0" hangingPunct="1"/>
            <a:r>
              <a:rPr lang="fr-FR" smtClean="0"/>
              <a:t>Modifiez les styles du texte du masque</a:t>
            </a:r>
          </a:p>
        </p:txBody>
      </p:sp>
      <p:sp>
        <p:nvSpPr>
          <p:cNvPr id="5" name="Date Placeholder 4"/>
          <p:cNvSpPr>
            <a:spLocks noGrp="1"/>
          </p:cNvSpPr>
          <p:nvPr>
            <p:ph type="dt" sz="half" idx="10"/>
          </p:nvPr>
        </p:nvSpPr>
        <p:spPr/>
        <p:txBody>
          <a:bodyPr/>
          <a:lstStyle/>
          <a:p>
            <a:fld id="{757B281C-5159-4971-8228-52B9A72E9ED2}" type="datetimeFigureOut">
              <a:pPr/>
              <a:t>07/02/2015</a:t>
            </a:fld>
            <a:endParaRPr kumimoji="0" lang="fr-FR"/>
          </a:p>
        </p:txBody>
      </p:sp>
      <p:sp>
        <p:nvSpPr>
          <p:cNvPr id="6" name="Footer Placeholder 5"/>
          <p:cNvSpPr>
            <a:spLocks noGrp="1"/>
          </p:cNvSpPr>
          <p:nvPr>
            <p:ph type="ftr" sz="quarter" idx="11"/>
          </p:nvPr>
        </p:nvSpPr>
        <p:spPr/>
        <p:txBody>
          <a:bodyPr/>
          <a:lstStyle/>
          <a:p>
            <a:endParaRPr kumimoji="0" lang="fr-FR"/>
          </a:p>
        </p:txBody>
      </p:sp>
      <p:sp>
        <p:nvSpPr>
          <p:cNvPr id="7" name="Slide Number Placeholder 6"/>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07/02/2015</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fr-FR" smtClean="0"/>
              <a:t>Modifiez le style du titre</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4" name="Date Placeholder 3"/>
          <p:cNvSpPr>
            <a:spLocks noGrp="1"/>
          </p:cNvSpPr>
          <p:nvPr>
            <p:ph type="dt" sz="half" idx="10"/>
          </p:nvPr>
        </p:nvSpPr>
        <p:spPr/>
        <p:txBody>
          <a:bodyPr/>
          <a:lstStyle/>
          <a:p>
            <a:fld id="{757B281C-5159-4971-8228-52B9A72E9ED2}" type="datetimeFigureOut">
              <a:pPr/>
              <a:t>07/02/2015</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33D6E5A2-EC83-451F-A719-9AC1370DD5CF}" type="slidenum">
              <a:pPr/>
              <a:t>‹N°›</a:t>
            </a:fld>
            <a:endParaRPr kumimoji="0" lang="fr-FR"/>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fr-FR" smtClean="0"/>
              <a:t>Modifiez le style du titre</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fr-FR" sz="1200">
                <a:solidFill>
                  <a:schemeClr val="tx1">
                    <a:tint val="75000"/>
                  </a:schemeClr>
                </a:solidFill>
              </a:defRPr>
            </a:lvl1pPr>
          </a:lstStyle>
          <a:p>
            <a:fld id="{757B281C-5159-4971-8228-52B9A72E9ED2}" type="datetimeFigureOut">
              <a:pPr/>
              <a:t>07/02/2015</a:t>
            </a:fld>
            <a:endParaRPr kumimoji="0" lang="fr-F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fr-FR" sz="1200">
                <a:solidFill>
                  <a:schemeClr val="tx1">
                    <a:tint val="75000"/>
                  </a:schemeClr>
                </a:solidFill>
              </a:defRPr>
            </a:lvl1pPr>
          </a:lstStyle>
          <a:p>
            <a:endParaRPr kumimoji="0" lang="fr-F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fr-FR" sz="1200">
                <a:solidFill>
                  <a:schemeClr val="tx1">
                    <a:tint val="75000"/>
                  </a:schemeClr>
                </a:solidFill>
              </a:defRPr>
            </a:lvl1pPr>
          </a:lstStyle>
          <a:p>
            <a:fld id="{33D6E5A2-EC83-451F-A719-9AC1370DD5CF}" type="slidenum">
              <a:pPr/>
              <a:t>‹N°›</a:t>
            </a:fld>
            <a:endParaRPr kumimoji="0" lang="fr-FR"/>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kumimoji="0" lang="fr-F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fr-F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fr-F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fr-F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fr-FR" sz="2000" kern="1200">
          <a:solidFill>
            <a:schemeClr val="tx1"/>
          </a:solidFill>
          <a:latin typeface="+mn-lt"/>
          <a:ea typeface="+mn-ea"/>
          <a:cs typeface="+mn-cs"/>
        </a:defRPr>
      </a:lvl9pPr>
    </p:bodyStyle>
    <p:otherStyle>
      <a:defPPr>
        <a:defRPr kumimoji="0" lang="fr-FR"/>
      </a:defPPr>
      <a:lvl1pPr marL="0" algn="l" defTabSz="914400" rtl="0" eaLnBrk="1" latinLnBrk="0" hangingPunct="1">
        <a:defRPr kumimoji="0" lang="fr-FR" sz="1800" kern="1200">
          <a:solidFill>
            <a:schemeClr val="tx1"/>
          </a:solidFill>
          <a:latin typeface="+mn-lt"/>
          <a:ea typeface="+mn-ea"/>
          <a:cs typeface="+mn-cs"/>
        </a:defRPr>
      </a:lvl1pPr>
      <a:lvl2pPr marL="457200" algn="l" defTabSz="914400" rtl="0" eaLnBrk="1" latinLnBrk="0" hangingPunct="1">
        <a:defRPr kumimoji="0" lang="fr-FR" sz="1800" kern="1200">
          <a:solidFill>
            <a:schemeClr val="tx1"/>
          </a:solidFill>
          <a:latin typeface="+mn-lt"/>
          <a:ea typeface="+mn-ea"/>
          <a:cs typeface="+mn-cs"/>
        </a:defRPr>
      </a:lvl2pPr>
      <a:lvl3pPr marL="914400" algn="l" defTabSz="914400" rtl="0" eaLnBrk="1" latinLnBrk="0" hangingPunct="1">
        <a:defRPr kumimoji="0" lang="fr-FR" sz="1800" kern="1200">
          <a:solidFill>
            <a:schemeClr val="tx1"/>
          </a:solidFill>
          <a:latin typeface="+mn-lt"/>
          <a:ea typeface="+mn-ea"/>
          <a:cs typeface="+mn-cs"/>
        </a:defRPr>
      </a:lvl3pPr>
      <a:lvl4pPr marL="1371600" algn="l" defTabSz="914400" rtl="0" eaLnBrk="1" latinLnBrk="0" hangingPunct="1">
        <a:defRPr kumimoji="0" lang="fr-FR" sz="1800" kern="1200">
          <a:solidFill>
            <a:schemeClr val="tx1"/>
          </a:solidFill>
          <a:latin typeface="+mn-lt"/>
          <a:ea typeface="+mn-ea"/>
          <a:cs typeface="+mn-cs"/>
        </a:defRPr>
      </a:lvl4pPr>
      <a:lvl5pPr marL="1828800" algn="l" defTabSz="914400" rtl="0" eaLnBrk="1" latinLnBrk="0" hangingPunct="1">
        <a:defRPr kumimoji="0" lang="fr-FR" sz="1800" kern="1200">
          <a:solidFill>
            <a:schemeClr val="tx1"/>
          </a:solidFill>
          <a:latin typeface="+mn-lt"/>
          <a:ea typeface="+mn-ea"/>
          <a:cs typeface="+mn-cs"/>
        </a:defRPr>
      </a:lvl5pPr>
      <a:lvl6pPr marL="2286000" algn="l" defTabSz="914400" rtl="0" eaLnBrk="1" latinLnBrk="0" hangingPunct="1">
        <a:defRPr kumimoji="0" lang="fr-FR" sz="1800" kern="1200">
          <a:solidFill>
            <a:schemeClr val="tx1"/>
          </a:solidFill>
          <a:latin typeface="+mn-lt"/>
          <a:ea typeface="+mn-ea"/>
          <a:cs typeface="+mn-cs"/>
        </a:defRPr>
      </a:lvl6pPr>
      <a:lvl7pPr marL="2743200" algn="l" defTabSz="914400" rtl="0" eaLnBrk="1" latinLnBrk="0" hangingPunct="1">
        <a:defRPr kumimoji="0" lang="fr-FR" sz="1800" kern="1200">
          <a:solidFill>
            <a:schemeClr val="tx1"/>
          </a:solidFill>
          <a:latin typeface="+mn-lt"/>
          <a:ea typeface="+mn-ea"/>
          <a:cs typeface="+mn-cs"/>
        </a:defRPr>
      </a:lvl7pPr>
      <a:lvl8pPr marL="3200400" algn="l" defTabSz="914400" rtl="0" eaLnBrk="1" latinLnBrk="0" hangingPunct="1">
        <a:defRPr kumimoji="0" lang="fr-FR" sz="1800" kern="1200">
          <a:solidFill>
            <a:schemeClr val="tx1"/>
          </a:solidFill>
          <a:latin typeface="+mn-lt"/>
          <a:ea typeface="+mn-ea"/>
          <a:cs typeface="+mn-cs"/>
        </a:defRPr>
      </a:lvl8pPr>
      <a:lvl9pPr marL="3657600" algn="l" defTabSz="914400" rtl="0" eaLnBrk="1" latinLnBrk="0" hangingPunct="1">
        <a:defRPr kumimoji="0"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jpeg"/><Relationship Id="rId5" Type="http://schemas.openxmlformats.org/officeDocument/2006/relationships/chart" Target="../charts/char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mailto:Mavis@greatcompany.com" TargetMode="External"/><Relationship Id="rId3" Type="http://schemas.openxmlformats.org/officeDocument/2006/relationships/tags" Target="../tags/tag17.xml"/><Relationship Id="rId7" Type="http://schemas.openxmlformats.org/officeDocument/2006/relationships/hyperlink" Target="mailto:Dee@greatcompany.Com"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hyperlink" Target="mailto:Jim@greatcompany.com" TargetMode="External"/><Relationship Id="rId5" Type="http://schemas.openxmlformats.org/officeDocument/2006/relationships/notesSlide" Target="../notesSlides/notesSlide12.xml"/><Relationship Id="rId4" Type="http://schemas.openxmlformats.org/officeDocument/2006/relationships/slideLayout" Target="../slideLayouts/slideLayout3.xml"/><Relationship Id="rId9" Type="http://schemas.openxmlformats.org/officeDocument/2006/relationships/hyperlink" Target="mailto:Doug@company.com"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notesSlide" Target="../notesSlides/notesSlide1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11.xml"/><Relationship Id="rId5" Type="http://schemas.openxmlformats.org/officeDocument/2006/relationships/tags" Target="../tags/tag2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2.jpeg"/><Relationship Id="rId5" Type="http://schemas.openxmlformats.org/officeDocument/2006/relationships/notesSlide" Target="../notesSlides/notesSlide14.xml"/><Relationship Id="rId4"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jpe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13.jpe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jpe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fr-FR"/>
              <a:t>Formation des nouveaux employés</a:t>
            </a:r>
          </a:p>
        </p:txBody>
      </p:sp>
      <p:sp>
        <p:nvSpPr>
          <p:cNvPr id="3" name="Subtitle 2"/>
          <p:cNvSpPr>
            <a:spLocks noGrp="1"/>
          </p:cNvSpPr>
          <p:nvPr>
            <p:ph type="subTitle" idx="1"/>
            <p:custDataLst>
              <p:tags r:id="rId3"/>
            </p:custDataLst>
          </p:nvPr>
        </p:nvSpPr>
        <p:spPr/>
        <p:txBody>
          <a:bodyPr>
            <a:normAutofit/>
          </a:bodyPr>
          <a:lstStyle/>
          <a:p>
            <a:r>
              <a:rPr lang="fr-FR" sz="2400">
                <a:latin typeface="+mn-lt"/>
              </a:rPr>
              <a:t>Nom du présentateur</a:t>
            </a:r>
          </a:p>
          <a:p>
            <a:r>
              <a:rPr lang="fr-FR" sz="2400">
                <a:latin typeface="+mn-lt"/>
              </a:rPr>
              <a:t>Date de la présentation</a:t>
            </a: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5400"/>
              <a:t>Nouveau travail</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41248" y="152400"/>
            <a:ext cx="5178552" cy="1143000"/>
          </a:xfrm>
        </p:spPr>
        <p:txBody>
          <a:bodyPr/>
          <a:lstStyle/>
          <a:p>
            <a:r>
              <a:rPr lang="fr-FR"/>
              <a:t>Nouveau travail</a:t>
            </a:r>
          </a:p>
        </p:txBody>
      </p:sp>
      <p:sp>
        <p:nvSpPr>
          <p:cNvPr id="4" name="Content Placeholder 3"/>
          <p:cNvSpPr>
            <a:spLocks noGrp="1"/>
          </p:cNvSpPr>
          <p:nvPr>
            <p:ph idx="1"/>
          </p:nvPr>
        </p:nvSpPr>
        <p:spPr>
          <a:xfrm>
            <a:off x="838200" y="1295400"/>
            <a:ext cx="5257800" cy="1066800"/>
          </a:xfrm>
        </p:spPr>
        <p:txBody>
          <a:bodyPr/>
          <a:lstStyle/>
          <a:p>
            <a:pPr marL="0" indent="0">
              <a:buNone/>
            </a:pPr>
            <a:r>
              <a:rPr lang="fr-FR"/>
              <a:t>La courbe d’apprentissage technologique</a:t>
            </a:r>
          </a:p>
        </p:txBody>
      </p:sp>
      <p:graphicFrame>
        <p:nvGraphicFramePr>
          <p:cNvPr id="3" name="Chart 2"/>
          <p:cNvGraphicFramePr/>
          <p:nvPr/>
        </p:nvGraphicFramePr>
        <p:xfrm>
          <a:off x="1050414" y="2333812"/>
          <a:ext cx="4762500" cy="4191000"/>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248400" y="0"/>
            <a:ext cx="2997200" cy="6858000"/>
          </a:xfrm>
          <a:prstGeom prst="rect">
            <a:avLst/>
          </a:prstGeom>
        </p:spPr>
      </p:pic>
      <p:sp>
        <p:nvSpPr>
          <p:cNvPr id="6" name="5-Point Star 5"/>
          <p:cNvSpPr/>
          <p:nvPr/>
        </p:nvSpPr>
        <p:spPr>
          <a:xfrm>
            <a:off x="4953000" y="2286000"/>
            <a:ext cx="685800" cy="685800"/>
          </a:xfrm>
          <a:prstGeom prst="star5">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a:t>Bottin mondain</a:t>
            </a:r>
          </a:p>
        </p:txBody>
      </p:sp>
      <p:graphicFrame>
        <p:nvGraphicFramePr>
          <p:cNvPr id="5" name="Content Placeholder 4"/>
          <p:cNvGraphicFramePr>
            <a:graphicFrameLocks noGrp="1"/>
          </p:cNvGraphicFramePr>
          <p:nvPr>
            <p:ph idx="1"/>
            <p:custDataLst>
              <p:tags r:id="rId3"/>
            </p:custDataLst>
          </p:nvPr>
        </p:nvGraphicFramePr>
        <p:xfrm>
          <a:off x="2041634" y="1838434"/>
          <a:ext cx="5486400" cy="3327400"/>
        </p:xfrm>
        <a:graphic>
          <a:graphicData uri="http://schemas.openxmlformats.org/drawingml/2006/table">
            <a:tbl>
              <a:tblPr firstRow="1" bandRow="1">
                <a:tableStyleId>{5FD0F851-EC5A-4D38-B0AD-8093EC10F338}</a:tableStyleId>
              </a:tblPr>
              <a:tblGrid>
                <a:gridCol w="1866507"/>
                <a:gridCol w="3619893"/>
              </a:tblGrid>
              <a:tr h="665480">
                <a:tc>
                  <a:txBody>
                    <a:bodyPr/>
                    <a:lstStyle/>
                    <a:p>
                      <a:r>
                        <a:rPr lang="fr-FR"/>
                        <a:t>Prospect</a:t>
                      </a:r>
                    </a:p>
                  </a:txBody>
                  <a:tcPr anchor="b"/>
                </a:tc>
                <a:tc>
                  <a:txBody>
                    <a:bodyPr/>
                    <a:lstStyle/>
                    <a:p>
                      <a:r>
                        <a:rPr lang="fr-FR"/>
                        <a:t>Informations sur le contact</a:t>
                      </a:r>
                    </a:p>
                  </a:txBody>
                  <a:tcPr anchor="b"/>
                </a:tc>
              </a:tr>
              <a:tr h="665480">
                <a:tc>
                  <a:txBody>
                    <a:bodyPr/>
                    <a:lstStyle/>
                    <a:p>
                      <a:r>
                        <a:rPr lang="fr-FR"/>
                        <a:t>Jim</a:t>
                      </a:r>
                    </a:p>
                  </a:txBody>
                  <a:tcPr/>
                </a:tc>
                <a:tc>
                  <a:txBody>
                    <a:bodyPr/>
                    <a:lstStyle/>
                    <a:p>
                      <a:r>
                        <a:rPr lang="fr-FR">
                          <a:hlinkClick r:id="rId6"/>
                        </a:rPr>
                        <a:t>Jim@company.com</a:t>
                      </a:r>
                      <a:endParaRPr lang="fr-FR"/>
                    </a:p>
                  </a:txBody>
                  <a:tcPr/>
                </a:tc>
              </a:tr>
              <a:tr h="665480">
                <a:tc>
                  <a:txBody>
                    <a:bodyPr/>
                    <a:lstStyle/>
                    <a:p>
                      <a:r>
                        <a:rPr lang="fr-FR"/>
                        <a:t>Dee</a:t>
                      </a:r>
                    </a:p>
                  </a:txBody>
                  <a:tcPr/>
                </a:tc>
                <a:tc>
                  <a:txBody>
                    <a:bodyPr/>
                    <a:lstStyle/>
                    <a:p>
                      <a:r>
                        <a:rPr lang="fr-FR">
                          <a:hlinkClick r:id="rId7"/>
                        </a:rPr>
                        <a:t>Dee@gcompany.com</a:t>
                      </a:r>
                      <a:endParaRPr lang="fr-FR"/>
                    </a:p>
                  </a:txBody>
                  <a:tcPr/>
                </a:tc>
              </a:tr>
              <a:tr h="665480">
                <a:tc>
                  <a:txBody>
                    <a:bodyPr/>
                    <a:lstStyle/>
                    <a:p>
                      <a:r>
                        <a:rPr lang="fr-FR"/>
                        <a:t>Mavis</a:t>
                      </a:r>
                    </a:p>
                  </a:txBody>
                  <a:tcPr/>
                </a:tc>
                <a:tc>
                  <a:txBody>
                    <a:bodyPr/>
                    <a:lstStyle/>
                    <a:p>
                      <a:r>
                        <a:rPr lang="fr-FR">
                          <a:hlinkClick r:id="rId8"/>
                        </a:rPr>
                        <a:t>Mavis</a:t>
                      </a:r>
                      <a:r>
                        <a:rPr lang="fr-FR" baseline="0">
                          <a:hlinkClick r:id="rId8"/>
                        </a:rPr>
                        <a:t>@company.com</a:t>
                      </a:r>
                      <a:endParaRPr lang="fr-FR"/>
                    </a:p>
                  </a:txBody>
                  <a:tcPr/>
                </a:tc>
              </a:tr>
              <a:tr h="665480">
                <a:tc>
                  <a:txBody>
                    <a:bodyPr/>
                    <a:lstStyle/>
                    <a:p>
                      <a:r>
                        <a:rPr lang="fr-FR"/>
                        <a:t>Doug</a:t>
                      </a:r>
                    </a:p>
                  </a:txBody>
                  <a:tcPr/>
                </a:tc>
                <a:tc>
                  <a:txBody>
                    <a:bodyPr/>
                    <a:lstStyle/>
                    <a:p>
                      <a:r>
                        <a:rPr lang="fr-FR">
                          <a:hlinkClick r:id="rId9"/>
                        </a:rPr>
                        <a:t>Doug@company.com</a:t>
                      </a:r>
                      <a:r>
                        <a:rPr lang="fr-FR"/>
                        <a:t> </a:t>
                      </a:r>
                    </a:p>
                  </a:txBody>
                  <a:tcPr/>
                </a:tc>
              </a:tr>
            </a:tbl>
          </a:graphicData>
        </a:graphic>
      </p:graphicFrame>
    </p:spTree>
    <p:custDataLst>
      <p:tags r:id="rId1"/>
    </p:custData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lang="fr-FR"/>
            </a:pPr>
            <a:endParaRPr lang="fr-FR"/>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lang="fr-FR"/>
            </a:pPr>
            <a:endParaRPr lang="fr-FR"/>
          </a:p>
        </p:txBody>
      </p:sp>
      <p:sp>
        <p:nvSpPr>
          <p:cNvPr id="22532" name="Text Box 4"/>
          <p:cNvSpPr txBox="1">
            <a:spLocks noChangeArrowheads="1"/>
          </p:cNvSpPr>
          <p:nvPr>
            <p:custDataLst>
              <p:tags r:id="rId4"/>
            </p:custDataLst>
          </p:nvPr>
        </p:nvSpPr>
        <p:spPr bwMode="auto">
          <a:xfrm>
            <a:off x="1447800" y="5862638"/>
            <a:ext cx="6781800" cy="369332"/>
          </a:xfrm>
          <a:prstGeom prst="rect">
            <a:avLst/>
          </a:prstGeom>
          <a:noFill/>
          <a:ln w="3175">
            <a:noFill/>
            <a:miter lim="800000"/>
            <a:headEnd/>
            <a:tailEnd/>
          </a:ln>
        </p:spPr>
        <p:txBody>
          <a:bodyPr wrap="square">
            <a:normAutofit/>
          </a:bodyPr>
          <a:lstStyle/>
          <a:p>
            <a:pPr algn="ctr"/>
            <a:r>
              <a:rPr lang="fr-FR"/>
              <a:t>Temps passé</a:t>
            </a:r>
            <a:endParaRPr lang="fr-FR">
              <a:effectLst/>
            </a:endParaRPr>
          </a:p>
        </p:txBody>
      </p:sp>
      <p:sp>
        <p:nvSpPr>
          <p:cNvPr id="22533" name="Text Box 5"/>
          <p:cNvSpPr txBox="1">
            <a:spLocks noChangeArrowheads="1"/>
          </p:cNvSpPr>
          <p:nvPr>
            <p:custDataLst>
              <p:tags r:id="rId5"/>
            </p:custDataLst>
          </p:nvPr>
        </p:nvSpPr>
        <p:spPr bwMode="auto">
          <a:xfrm rot="-5400000">
            <a:off x="-908003" y="3759802"/>
            <a:ext cx="3709340" cy="369332"/>
          </a:xfrm>
          <a:prstGeom prst="rect">
            <a:avLst/>
          </a:prstGeom>
          <a:noFill/>
          <a:ln w="3175">
            <a:noFill/>
            <a:miter lim="800000"/>
            <a:headEnd/>
            <a:tailEnd/>
          </a:ln>
        </p:spPr>
        <p:txBody>
          <a:bodyPr wrap="square">
            <a:normAutofit/>
          </a:bodyPr>
          <a:lstStyle/>
          <a:p>
            <a:pPr algn="ctr"/>
            <a:r>
              <a:rPr lang="fr-FR">
                <a:effectLst/>
              </a:rPr>
              <a:t>Expérience projets</a:t>
            </a:r>
          </a:p>
        </p:txBody>
      </p:sp>
      <p:sp>
        <p:nvSpPr>
          <p:cNvPr id="627722" name="AutoShape 10"/>
          <p:cNvSpPr>
            <a:spLocks noChangeArrowheads="1"/>
          </p:cNvSpPr>
          <p:nvPr>
            <p:custDataLst>
              <p:tags r:id="rId6"/>
            </p:custDataLst>
          </p:nvPr>
        </p:nvSpPr>
        <p:spPr bwMode="invGray">
          <a:xfrm>
            <a:off x="1756484" y="4329094"/>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a:latin typeface="Segoe Semibold" pitchFamily="34" charset="0"/>
              </a:rPr>
              <a:t>Familiarisez-vous</a:t>
            </a:r>
            <a:endParaRPr lang="fr-FR" sz="2000"/>
          </a:p>
        </p:txBody>
      </p:sp>
      <p:sp>
        <p:nvSpPr>
          <p:cNvPr id="627725" name="AutoShape 13"/>
          <p:cNvSpPr>
            <a:spLocks noChangeArrowheads="1"/>
          </p:cNvSpPr>
          <p:nvPr>
            <p:custDataLst>
              <p:tags r:id="rId7"/>
            </p:custDataLst>
          </p:nvPr>
        </p:nvSpPr>
        <p:spPr bwMode="invGray">
          <a:xfrm>
            <a:off x="6335671" y="2089798"/>
            <a:ext cx="1743878" cy="121278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a:latin typeface="Segoe Semibold" pitchFamily="34" charset="0"/>
              </a:rPr>
              <a:t>Atteignez un niveau d’expertise</a:t>
            </a:r>
            <a:endParaRPr lang="fr-FR" sz="2000"/>
          </a:p>
        </p:txBody>
      </p:sp>
      <p:sp>
        <p:nvSpPr>
          <p:cNvPr id="627728" name="Rectangle 16"/>
          <p:cNvSpPr>
            <a:spLocks noGrp="1" noChangeArrowheads="1"/>
          </p:cNvSpPr>
          <p:nvPr>
            <p:ph type="title"/>
            <p:custDataLst>
              <p:tags r:id="rId8"/>
            </p:custDataLst>
          </p:nvPr>
        </p:nvSpPr>
        <p:spPr>
          <a:xfrm>
            <a:off x="841248" y="301752"/>
            <a:ext cx="8077200" cy="1143000"/>
          </a:xfrm>
        </p:spPr>
        <p:txBody>
          <a:bodyPr/>
          <a:lstStyle/>
          <a:p>
            <a:pPr>
              <a:defRPr lang="fr-FR"/>
            </a:pPr>
            <a:r>
              <a:rPr lang="fr-FR"/>
              <a:t>Atteindre un niveau d’expertise</a:t>
            </a:r>
          </a:p>
        </p:txBody>
      </p:sp>
      <p:sp>
        <p:nvSpPr>
          <p:cNvPr id="17" name="AutoShape 10"/>
          <p:cNvSpPr>
            <a:spLocks noChangeArrowheads="1"/>
          </p:cNvSpPr>
          <p:nvPr>
            <p:custDataLst>
              <p:tags r:id="rId9"/>
            </p:custDataLst>
          </p:nvPr>
        </p:nvSpPr>
        <p:spPr bwMode="invGray">
          <a:xfrm>
            <a:off x="4191000" y="3276600"/>
            <a:ext cx="1753651"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fr-FR"/>
            </a:pPr>
            <a:r>
              <a:rPr lang="fr-FR" sz="2000">
                <a:latin typeface="Segoe Semibold" pitchFamily="34" charset="0"/>
              </a:rPr>
              <a:t>Devenez un expert</a:t>
            </a:r>
            <a:endParaRPr lang="fr-FR" sz="2000"/>
          </a:p>
        </p:txBody>
      </p:sp>
      <p:sp>
        <p:nvSpPr>
          <p:cNvPr id="11" name="Freeform 15"/>
          <p:cNvSpPr>
            <a:spLocks/>
          </p:cNvSpPr>
          <p:nvPr>
            <p:custDataLst>
              <p:tags r:id="rId10"/>
            </p:custDataLst>
          </p:nvPr>
        </p:nvSpPr>
        <p:spPr bwMode="auto">
          <a:xfrm rot="21240482">
            <a:off x="2519412" y="1676400"/>
            <a:ext cx="3728988" cy="231371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lang="fr-FR"/>
            </a:pPr>
            <a:endParaRPr lang="fr-F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lstStyle/>
          <a:p>
            <a:pPr>
              <a:defRPr lang="fr-FR"/>
            </a:pPr>
            <a:r>
              <a:rPr lang="fr-FR"/>
              <a:t>Faire de son mieux</a:t>
            </a:r>
          </a:p>
        </p:txBody>
      </p:sp>
      <p:sp>
        <p:nvSpPr>
          <p:cNvPr id="629763" name="Rectangle 3"/>
          <p:cNvSpPr>
            <a:spLocks noGrp="1" noChangeArrowheads="1"/>
          </p:cNvSpPr>
          <p:nvPr>
            <p:ph type="body" sz="half" idx="2"/>
            <p:custDataLst>
              <p:tags r:id="rId3"/>
            </p:custDataLst>
          </p:nvPr>
        </p:nvSpPr>
        <p:spPr>
          <a:xfrm>
            <a:off x="4800600" y="2098675"/>
            <a:ext cx="4129087" cy="4149725"/>
          </a:xfrm>
        </p:spPr>
        <p:txBody>
          <a:bodyPr>
            <a:normAutofit/>
          </a:bodyPr>
          <a:lstStyle/>
          <a:p>
            <a:r>
              <a:rPr lang="fr-FR"/>
              <a:t>Travaille depuis la maison</a:t>
            </a:r>
          </a:p>
          <a:p>
            <a:r>
              <a:rPr lang="fr-FR"/>
              <a:t>Travail hors site</a:t>
            </a:r>
          </a:p>
          <a:p>
            <a:r>
              <a:rPr lang="fr-FR"/>
              <a:t>Exigences technologiques</a:t>
            </a:r>
          </a:p>
        </p:txBody>
      </p:sp>
      <p:pic>
        <p:nvPicPr>
          <p:cNvPr id="4" name="Content Placeholder 3"/>
          <p:cNvPicPr>
            <a:picLocks noGrp="1" noChangeAspect="1"/>
          </p:cNvPicPr>
          <p:nvPr>
            <p:ph sz="half" idx="1"/>
          </p:nvPr>
        </p:nvPicPr>
        <p:blipFill rotWithShape="1">
          <a:blip r:embed="rId6" cstate="email">
            <a:extLst>
              <a:ext uri="{28A0092B-C50C-407E-A947-70E740481C1C}">
                <a14:useLocalDpi xmlns:a14="http://schemas.microsoft.com/office/drawing/2010/main"/>
              </a:ext>
            </a:extLst>
          </a:blip>
          <a:srcRect b="-455"/>
          <a:stretch/>
        </p:blipFill>
        <p:spPr>
          <a:xfrm>
            <a:off x="914399" y="1447800"/>
            <a:ext cx="3657601" cy="4953000"/>
          </a:xfrm>
          <a:prstGeom prst="rect">
            <a:avLst/>
          </a:prstGeom>
          <a:ln>
            <a:noFill/>
          </a:ln>
          <a:effectLst>
            <a:softEdge rad="112500"/>
          </a:effectLst>
        </p:spPr>
      </p:pic>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lstStyle/>
          <a:p>
            <a:r>
              <a:rPr lang="fr-FR"/>
              <a:t>Étude de cas</a:t>
            </a:r>
          </a:p>
        </p:txBody>
      </p:sp>
      <p:sp>
        <p:nvSpPr>
          <p:cNvPr id="3" name="Content Placeholder 2"/>
          <p:cNvSpPr>
            <a:spLocks noGrp="1"/>
          </p:cNvSpPr>
          <p:nvPr>
            <p:ph idx="1"/>
            <p:custDataLst>
              <p:tags r:id="rId3"/>
            </p:custDataLst>
          </p:nvPr>
        </p:nvSpPr>
        <p:spPr>
          <a:xfrm>
            <a:off x="838200" y="1524000"/>
            <a:ext cx="4267200" cy="4297363"/>
          </a:xfrm>
        </p:spPr>
        <p:txBody>
          <a:bodyPr/>
          <a:lstStyle/>
          <a:p>
            <a:r>
              <a:rPr lang="fr-FR"/>
              <a:t>Jeremy</a:t>
            </a:r>
          </a:p>
          <a:p>
            <a:pPr lvl="1"/>
            <a:r>
              <a:rPr lang="fr-FR"/>
              <a:t>Son premier jour</a:t>
            </a:r>
          </a:p>
          <a:p>
            <a:pPr lvl="1"/>
            <a:r>
              <a:rPr lang="fr-FR"/>
              <a:t>Erreurs commises</a:t>
            </a:r>
          </a:p>
          <a:p>
            <a:pPr lvl="1"/>
            <a:r>
              <a:rPr lang="fr-FR"/>
              <a:t>Succès atteints</a:t>
            </a:r>
          </a:p>
          <a:p>
            <a:pPr lvl="1"/>
            <a:r>
              <a:rPr lang="fr-FR"/>
              <a:t>Morale de l’histoire</a:t>
            </a: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16144" y="0"/>
            <a:ext cx="3827856" cy="6858000"/>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lstStyle/>
          <a:p>
            <a:r>
              <a:rPr lang="fr-FR"/>
              <a:t>Discussion</a:t>
            </a:r>
          </a:p>
        </p:txBody>
      </p:sp>
      <p:sp>
        <p:nvSpPr>
          <p:cNvPr id="3" name="Content Placeholder 2"/>
          <p:cNvSpPr>
            <a:spLocks noGrp="1"/>
          </p:cNvSpPr>
          <p:nvPr>
            <p:ph idx="1"/>
            <p:custDataLst>
              <p:tags r:id="rId3"/>
            </p:custDataLst>
          </p:nvPr>
        </p:nvSpPr>
        <p:spPr>
          <a:xfrm>
            <a:off x="838200" y="1524000"/>
            <a:ext cx="4191000" cy="4297363"/>
          </a:xfrm>
        </p:spPr>
        <p:txBody>
          <a:bodyPr/>
          <a:lstStyle/>
          <a:p>
            <a:r>
              <a:rPr lang="fr-FR"/>
              <a:t>Leçons à tirer de l’histoire de Jeremy</a:t>
            </a:r>
          </a:p>
          <a:p>
            <a:r>
              <a:rPr lang="fr-FR"/>
              <a:t>Meilleures pratiques</a:t>
            </a:r>
          </a:p>
          <a:p>
            <a:r>
              <a:rPr lang="fr-FR"/>
              <a:t>Points clés </a:t>
            </a: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16144" y="0"/>
            <a:ext cx="3827856" cy="6858000"/>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a:t>Résumé</a:t>
            </a:r>
          </a:p>
        </p:txBody>
      </p:sp>
      <p:sp>
        <p:nvSpPr>
          <p:cNvPr id="3" name="Content Placeholder 2"/>
          <p:cNvSpPr>
            <a:spLocks noGrp="1"/>
          </p:cNvSpPr>
          <p:nvPr>
            <p:ph idx="1"/>
            <p:custDataLst>
              <p:tags r:id="rId3"/>
            </p:custDataLst>
          </p:nvPr>
        </p:nvSpPr>
        <p:spPr/>
        <p:txBody>
          <a:bodyPr>
            <a:normAutofit/>
          </a:bodyPr>
          <a:lstStyle/>
          <a:p>
            <a:r>
              <a:rPr lang="fr-FR"/>
              <a:t>Définir les défis</a:t>
            </a:r>
          </a:p>
          <a:p>
            <a:pPr lvl="1"/>
            <a:r>
              <a:rPr lang="fr-FR"/>
              <a:t>Technologiques et personnels</a:t>
            </a:r>
          </a:p>
          <a:p>
            <a:r>
              <a:rPr lang="fr-FR"/>
              <a:t>Définir des attentes réalistes</a:t>
            </a:r>
          </a:p>
          <a:p>
            <a:pPr lvl="1"/>
            <a:r>
              <a:rPr lang="fr-FR"/>
              <a:t>L’expertise ne s’obtient pas du jour au lendemain</a:t>
            </a:r>
          </a:p>
          <a:p>
            <a:r>
              <a:rPr lang="fr-FR"/>
              <a:t>Garder un œil sur l’objectif</a:t>
            </a:r>
          </a:p>
          <a:p>
            <a:pPr lvl="1"/>
            <a:r>
              <a:rPr lang="fr-FR"/>
              <a:t>Programmes de mentorat</a:t>
            </a: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p:txBody>
          <a:bodyPr/>
          <a:lstStyle/>
          <a:p>
            <a:pPr>
              <a:defRPr lang="fr-FR"/>
            </a:pPr>
            <a:r>
              <a:rPr lang="fr-FR"/>
              <a:t>Ressources</a:t>
            </a:r>
          </a:p>
        </p:txBody>
      </p:sp>
      <p:sp>
        <p:nvSpPr>
          <p:cNvPr id="618499" name="Rectangle 3"/>
          <p:cNvSpPr>
            <a:spLocks noGrp="1" noChangeArrowheads="1"/>
          </p:cNvSpPr>
          <p:nvPr>
            <p:ph type="body" idx="1"/>
            <p:custDataLst>
              <p:tags r:id="rId3"/>
            </p:custDataLst>
          </p:nvPr>
        </p:nvSpPr>
        <p:spPr/>
        <p:txBody>
          <a:bodyPr>
            <a:normAutofit fontScale="92500" lnSpcReduction="10000"/>
          </a:bodyPr>
          <a:lstStyle/>
          <a:p>
            <a:pPr>
              <a:defRPr lang="fr-FR"/>
            </a:pPr>
            <a:r>
              <a:rPr lang="fr-FR"/>
              <a:t>&lt;Texte du site intranet ici&gt;</a:t>
            </a:r>
            <a:r>
              <a:t/>
            </a:r>
            <a:br/>
            <a:r>
              <a:rPr lang="fr-FR" u="sng">
                <a:solidFill>
                  <a:schemeClr val="tx2"/>
                </a:solidFill>
              </a:rPr>
              <a:t>&lt;lien hypertexte ici&gt;</a:t>
            </a:r>
            <a:endParaRPr lang="fr-FR" u="sng"/>
          </a:p>
          <a:p>
            <a:pPr>
              <a:defRPr lang="fr-FR"/>
            </a:pPr>
            <a:endParaRPr lang="fr-FR"/>
          </a:p>
          <a:p>
            <a:pPr>
              <a:defRPr lang="fr-FR"/>
            </a:pPr>
            <a:r>
              <a:rPr lang="fr-FR"/>
              <a:t>&lt;Texte de support de lecture supplémentaire ici&gt;</a:t>
            </a:r>
            <a:r>
              <a:t/>
            </a:r>
            <a:br/>
            <a:r>
              <a:rPr lang="fr-FR" u="sng">
                <a:solidFill>
                  <a:schemeClr val="tx2"/>
                </a:solidFill>
              </a:rPr>
              <a:t>&lt;lien hypertexte ici&gt;</a:t>
            </a:r>
            <a:endParaRPr lang="fr-FR"/>
          </a:p>
          <a:p>
            <a:pPr>
              <a:buFontTx/>
              <a:buNone/>
              <a:defRPr lang="fr-FR"/>
            </a:pPr>
            <a:endParaRPr lang="fr-FR"/>
          </a:p>
          <a:p>
            <a:pPr>
              <a:defRPr lang="fr-FR"/>
            </a:pPr>
            <a:r>
              <a:rPr lang="fr-FR"/>
              <a:t>Cet ensemble de diapositives et ressources connexes :</a:t>
            </a:r>
            <a:r>
              <a:t/>
            </a:r>
            <a:br/>
            <a:r>
              <a:rPr lang="fr-FR" u="sng">
                <a:solidFill>
                  <a:schemeClr val="tx2"/>
                </a:solidFill>
              </a:rPr>
              <a:t>&lt;lien hypertexte ici&gt;</a:t>
            </a:r>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lang="fr-FR"/>
            </a:pPr>
            <a:r>
              <a:rPr lang="fr-FR"/>
              <a:t>Vous avez des questions ?</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fr-FR"/>
              <a:t>Formation des nouveaux employés</a:t>
            </a:r>
          </a:p>
        </p:txBody>
      </p:sp>
      <p:sp>
        <p:nvSpPr>
          <p:cNvPr id="3" name="Subtitle 2"/>
          <p:cNvSpPr>
            <a:spLocks noGrp="1"/>
          </p:cNvSpPr>
          <p:nvPr>
            <p:ph type="subTitle" idx="1"/>
            <p:custDataLst>
              <p:tags r:id="rId3"/>
            </p:custDataLst>
          </p:nvPr>
        </p:nvSpPr>
        <p:spPr/>
        <p:txBody>
          <a:bodyPr>
            <a:normAutofit/>
          </a:bodyPr>
          <a:lstStyle/>
          <a:p>
            <a:r>
              <a:rPr lang="fr-FR" sz="2400">
                <a:latin typeface="+mn-lt"/>
              </a:rPr>
              <a:t>Nom du présentateur</a:t>
            </a:r>
          </a:p>
          <a:p>
            <a:r>
              <a:rPr lang="fr-FR" sz="2400">
                <a:latin typeface="+mn-lt"/>
              </a:rPr>
              <a:t>Date de la présentation</a:t>
            </a:r>
          </a:p>
        </p:txBody>
      </p:sp>
    </p:spTree>
    <p:custDataLst>
      <p:tags r:id="rId1"/>
    </p:custDataLst>
    <p:extLst>
      <p:ext uri="{BB962C8B-B14F-4D97-AF65-F5344CB8AC3E}">
        <p14:creationId xmlns:p14="http://schemas.microsoft.com/office/powerpoint/2010/main" val="2250482811"/>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p:txBody>
          <a:bodyPr/>
          <a:lstStyle/>
          <a:p>
            <a:pPr>
              <a:defRPr lang="fr-FR"/>
            </a:pPr>
            <a:r>
              <a:rPr lang="fr-FR"/>
              <a:t>Annexe</a:t>
            </a: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fr-FR"/>
              <a:t>Orientation des nouveaux employés</a:t>
            </a:r>
          </a:p>
        </p:txBody>
      </p:sp>
      <p:sp>
        <p:nvSpPr>
          <p:cNvPr id="5" name="Content Placeholder 4"/>
          <p:cNvSpPr>
            <a:spLocks noGrp="1"/>
          </p:cNvSpPr>
          <p:nvPr>
            <p:ph idx="1"/>
            <p:custDataLst>
              <p:tags r:id="rId3"/>
            </p:custDataLst>
          </p:nvPr>
        </p:nvSpPr>
        <p:spPr/>
        <p:txBody>
          <a:bodyPr>
            <a:normAutofit/>
          </a:bodyPr>
          <a:lstStyle/>
          <a:p>
            <a:r>
              <a:rPr lang="fr-FR"/>
              <a:t>Apprenez à connaître votre nouvelle affectation</a:t>
            </a:r>
          </a:p>
          <a:p>
            <a:r>
              <a:rPr lang="fr-FR"/>
              <a:t>Découverte de votre nouvel environnement</a:t>
            </a:r>
          </a:p>
          <a:p>
            <a:r>
              <a:rPr lang="fr-FR"/>
              <a:t>Rencontrez vos nouveaux collègues </a:t>
            </a:r>
          </a:p>
        </p:txBody>
      </p:sp>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r>
              <a:rPr lang="fr-FR" sz="7200"/>
              <a:t>Nouveau travail</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06554" cy="3855660"/>
          </a:xfrm>
          <a:prstGeom prst="rect">
            <a:avLst/>
          </a:prstGeom>
          <a:noFill/>
        </p:spPr>
        <p:txBody>
          <a:bodyPr wrap="square" rtlCol="0">
            <a:normAutofit/>
          </a:bodyPr>
          <a:lstStyle/>
          <a:p>
            <a:r>
              <a:rPr lang="fr-FR" sz="6200"/>
              <a:t>Environnement </a:t>
            </a:r>
            <a:endParaRPr lang="fr-FR" sz="720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2087940"/>
            <a:ext cx="5257800" cy="4084260"/>
          </a:xfrm>
          <a:prstGeom prst="rect">
            <a:avLst/>
          </a:prstGeom>
          <a:noFill/>
        </p:spPr>
        <p:txBody>
          <a:bodyPr wrap="square" rtlCol="0">
            <a:normAutofit/>
          </a:bodyPr>
          <a:lstStyle/>
          <a:p>
            <a:r>
              <a:rPr lang="fr-FR" sz="7200"/>
              <a:t>Nouveaux collègues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22935" y="2381379"/>
            <a:ext cx="3711465" cy="2800221"/>
          </a:xfrm>
          <a:prstGeom prst="rect">
            <a:avLst/>
          </a:prstGeom>
          <a:noFill/>
        </p:spPr>
        <p:txBody>
          <a:bodyPr wrap="square" rtlCol="0">
            <a:normAutofit/>
          </a:bodyPr>
          <a:lstStyle/>
          <a:p>
            <a:r>
              <a:rPr lang="fr-FR" sz="7200"/>
              <a:t>Accueil</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9862" y="1514197"/>
            <a:ext cx="3042138" cy="3057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82880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301752"/>
            <a:ext cx="8077200" cy="1143000"/>
          </a:xfrm>
        </p:spPr>
        <p:txBody>
          <a:bodyPr/>
          <a:lstStyle/>
          <a:p>
            <a:r>
              <a:rPr lang="fr-FR"/>
              <a:t>Vue d’ensemble du jour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1" dur="500"/>
                                        <p:tgtEl>
                                          <p:spTgt spid="3">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5" dur="500"/>
                                        <p:tgtEl>
                                          <p:spTgt spid="3">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19" dur="500"/>
                                        <p:tgtEl>
                                          <p:spTgt spid="3">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3" dur="500"/>
                                        <p:tgtEl>
                                          <p:spTgt spid="3">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27" dur="500"/>
                                        <p:tgtEl>
                                          <p:spTgt spid="3">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6168"/>
            <a:ext cx="8077200" cy="1143000"/>
          </a:xfrm>
        </p:spPr>
        <p:txBody>
          <a:bodyPr/>
          <a:lstStyle/>
          <a:p>
            <a:r>
              <a:rPr lang="fr-FR"/>
              <a:t>Objectifs</a:t>
            </a:r>
          </a:p>
        </p:txBody>
      </p:sp>
      <p:sp>
        <p:nvSpPr>
          <p:cNvPr id="3" name="Content Placeholder 2"/>
          <p:cNvSpPr>
            <a:spLocks noGrp="1"/>
          </p:cNvSpPr>
          <p:nvPr>
            <p:ph sz="half" idx="1"/>
            <p:custDataLst>
              <p:tags r:id="rId3"/>
            </p:custDataLst>
          </p:nvPr>
        </p:nvSpPr>
        <p:spPr>
          <a:xfrm>
            <a:off x="838200" y="1524000"/>
            <a:ext cx="3733800" cy="4525963"/>
          </a:xfrm>
        </p:spPr>
        <p:txBody>
          <a:bodyPr>
            <a:normAutofit/>
          </a:bodyPr>
          <a:lstStyle/>
          <a:p>
            <a:r>
              <a:rPr lang="fr-FR" sz="3200"/>
              <a:t>Technologie </a:t>
            </a:r>
          </a:p>
          <a:p>
            <a:r>
              <a:rPr lang="fr-FR" sz="3200"/>
              <a:t>Procédure</a:t>
            </a:r>
          </a:p>
          <a:p>
            <a:r>
              <a:rPr lang="fr-FR" sz="3200"/>
              <a:t>Stratégies</a:t>
            </a:r>
          </a:p>
          <a:p>
            <a:r>
              <a:rPr lang="fr-FR" sz="3200"/>
              <a:t>Avantages </a:t>
            </a:r>
            <a:endParaRPr lang="fr-FR" sz="3600"/>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24400" y="1676400"/>
            <a:ext cx="3464393" cy="4402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 presetClass="path" presetSubtype="0" accel="50000" decel="50000" fill="hold" nodeType="withEffect">
                                  <p:stCondLst>
                                    <p:cond delay="0"/>
                                  </p:stCondLst>
                                  <p:childTnLst>
                                    <p:animMotion origin="layout" path="M 3.61111E-6 -4.07407E-6 C 0.02309 -4.07407E-6 0.04184 0.02477 0.04184 0.05533 C 0.04184 0.08612 0.02309 0.11112 3.61111E-6 0.11112 C -0.02292 0.11112 -0.0415 0.08612 -0.0415 0.05533 C -0.0415 0.02477 -0.02292 -4.07407E-6 3.61111E-6 -4.07407E-6 Z " pathEditMode="relative" rAng="0" ptsTypes="fffff">
                                      <p:cBhvr>
                                        <p:cTn id="9" dur="2000" fill="hold"/>
                                        <p:tgtEl>
                                          <p:spTgt spid="4"/>
                                        </p:tgtEl>
                                        <p:attrNameLst>
                                          <p:attrName>ppt_x</p:attrName>
                                          <p:attrName>ppt_y</p:attrName>
                                        </p:attrNameLst>
                                      </p:cBhvr>
                                      <p:rCtr x="0" y="56"/>
                                    </p:animMotion>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90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11.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2.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7.xml><?xml version="1.0" encoding="utf-8"?>
<p:tagLst xmlns:a="http://schemas.openxmlformats.org/drawingml/2006/main" xmlns:r="http://schemas.openxmlformats.org/officeDocument/2006/relationships" xmlns:p="http://schemas.openxmlformats.org/presentationml/2006/main">
  <p:tag name="DVSHAPEID" val="ip2w5yLf7gRoIxhgGANLdN"/>
</p:tagLst>
</file>

<file path=ppt/tags/tag1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9.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21.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22.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23.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24.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2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26.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27.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28.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29.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31.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32.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33.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34.xml><?xml version="1.0" encoding="utf-8"?>
<p:tagLst xmlns:a="http://schemas.openxmlformats.org/drawingml/2006/main" xmlns:r="http://schemas.openxmlformats.org/officeDocument/2006/relationships" xmlns:p="http://schemas.openxmlformats.org/presentationml/2006/main">
  <p:tag name="DVSECTIONID" val="bORDfvhHahmpDFmvtYCcVK"/>
</p:tagLst>
</file>

<file path=ppt/tags/tag35.xml><?xml version="1.0" encoding="utf-8"?>
<p:tagLst xmlns:a="http://schemas.openxmlformats.org/drawingml/2006/main" xmlns:r="http://schemas.openxmlformats.org/officeDocument/2006/relationships" xmlns:p="http://schemas.openxmlformats.org/presentationml/2006/main">
  <p:tag name="DVSHAPEID" val="yODdiYQyEGY8EmMcNZ3vZT"/>
</p:tagLst>
</file>

<file path=ppt/tags/tag36.xml><?xml version="1.0" encoding="utf-8"?>
<p:tagLst xmlns:a="http://schemas.openxmlformats.org/drawingml/2006/main" xmlns:r="http://schemas.openxmlformats.org/officeDocument/2006/relationships" xmlns:p="http://schemas.openxmlformats.org/presentationml/2006/main">
  <p:tag name="DVSHAPEID" val="Zp3DFAl6DuE5xCL7XTKqog"/>
</p:tagLst>
</file>

<file path=ppt/tags/tag37.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8.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9.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4.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40.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1.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2.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3.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4.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45.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46.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5.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6.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 de formation" id="{D2A96433-5EBC-4A6A-AB91-85A13F9B5156}" vid="{BCFDF0E1-50D7-4AE9-9524-E21D74876A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AE7D94-4B35-4504-8B3F-953B20D97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formation</Template>
  <TotalTime>0</TotalTime>
  <Words>849</Words>
  <Application>Microsoft Office PowerPoint</Application>
  <PresentationFormat>Affichage à l'écran (4:3)</PresentationFormat>
  <Paragraphs>160</Paragraphs>
  <Slides>20</Slides>
  <Notes>20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Georgia</vt:lpstr>
      <vt:lpstr>Segoe Semibold</vt:lpstr>
      <vt:lpstr>Training</vt:lpstr>
      <vt:lpstr>Formation des nouveaux employés</vt:lpstr>
      <vt:lpstr>Formation des nouveaux employés</vt:lpstr>
      <vt:lpstr>Orientation des nouveaux employés</vt:lpstr>
      <vt:lpstr>Présentation PowerPoint</vt:lpstr>
      <vt:lpstr>Présentation PowerPoint</vt:lpstr>
      <vt:lpstr>Présentation PowerPoint</vt:lpstr>
      <vt:lpstr>Présentation PowerPoint</vt:lpstr>
      <vt:lpstr>Vue d’ensemble du jour </vt:lpstr>
      <vt:lpstr>Objectifs</vt:lpstr>
      <vt:lpstr>Nouveau travail</vt:lpstr>
      <vt:lpstr>Nouveau travail</vt:lpstr>
      <vt:lpstr>Bottin mondain</vt:lpstr>
      <vt:lpstr>Atteindre un niveau d’expertise</vt:lpstr>
      <vt:lpstr>Faire de son mieux</vt:lpstr>
      <vt:lpstr>Étude de cas</vt:lpstr>
      <vt:lpstr>Discussion</vt:lpstr>
      <vt:lpstr>Résumé</vt:lpstr>
      <vt:lpstr>Ressources</vt:lpstr>
      <vt:lpstr>Vous avez des questions ?</vt:lpstr>
      <vt:lpstr>Annexe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2015-02-07T16:57:10Z</dcterms:created>
  <dcterms:modified xsi:type="dcterms:W3CDTF">2015-02-07T17:35:03Z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ies>
</file>