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2" autoAdjust="0"/>
    <p:restoredTop sz="94660"/>
  </p:normalViewPr>
  <p:slideViewPr>
    <p:cSldViewPr snapToGrid="0">
      <p:cViewPr varScale="1">
        <p:scale>
          <a:sx n="81" d="100"/>
          <a:sy n="81" d="100"/>
        </p:scale>
        <p:origin x="6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EDECD-94CC-433E-A496-7A7E02F8684B}" type="datetimeFigureOut">
              <a:rPr lang="fr-FR" smtClean="0"/>
              <a:t>24/06/2015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D4FD2-9D2E-49CF-B53B-69B49E33CC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0832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EDECD-94CC-433E-A496-7A7E02F8684B}" type="datetimeFigureOut">
              <a:rPr lang="fr-FR" smtClean="0"/>
              <a:t>24/06/2015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D4FD2-9D2E-49CF-B53B-69B49E33CC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0974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EDECD-94CC-433E-A496-7A7E02F8684B}" type="datetimeFigureOut">
              <a:rPr lang="fr-FR" smtClean="0"/>
              <a:t>24/06/2015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D4FD2-9D2E-49CF-B53B-69B49E33CC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8914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EDECD-94CC-433E-A496-7A7E02F8684B}" type="datetimeFigureOut">
              <a:rPr lang="fr-FR" smtClean="0"/>
              <a:t>24/06/2015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D4FD2-9D2E-49CF-B53B-69B49E33CC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9636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EDECD-94CC-433E-A496-7A7E02F8684B}" type="datetimeFigureOut">
              <a:rPr lang="fr-FR" smtClean="0"/>
              <a:t>24/06/2015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D4FD2-9D2E-49CF-B53B-69B49E33CC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5229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EDECD-94CC-433E-A496-7A7E02F8684B}" type="datetimeFigureOut">
              <a:rPr lang="fr-FR" smtClean="0"/>
              <a:t>24/06/2015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D4FD2-9D2E-49CF-B53B-69B49E33CC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8342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EDECD-94CC-433E-A496-7A7E02F8684B}" type="datetimeFigureOut">
              <a:rPr lang="fr-FR" smtClean="0"/>
              <a:t>24/06/2015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D4FD2-9D2E-49CF-B53B-69B49E33CC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4416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EDECD-94CC-433E-A496-7A7E02F8684B}" type="datetimeFigureOut">
              <a:rPr lang="fr-FR" smtClean="0"/>
              <a:t>24/06/2015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9159240" y="6356350"/>
            <a:ext cx="2743200" cy="365125"/>
          </a:xfrm>
        </p:spPr>
        <p:txBody>
          <a:bodyPr/>
          <a:lstStyle/>
          <a:p>
            <a:fld id="{7A5D4FD2-9D2E-49CF-B53B-69B49E33CC57}" type="slidenum">
              <a:rPr lang="fr-FR" smtClean="0"/>
              <a:t>‹N°›</a:t>
            </a:fld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40557" y="113427"/>
            <a:ext cx="2658086" cy="914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169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EDECD-94CC-433E-A496-7A7E02F8684B}" type="datetimeFigureOut">
              <a:rPr lang="fr-FR" smtClean="0"/>
              <a:t>24/06/2015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D4FD2-9D2E-49CF-B53B-69B49E33CC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0888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EDECD-94CC-433E-A496-7A7E02F8684B}" type="datetimeFigureOut">
              <a:rPr lang="fr-FR" smtClean="0"/>
              <a:t>24/06/2015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D4FD2-9D2E-49CF-B53B-69B49E33CC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4719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EDECD-94CC-433E-A496-7A7E02F8684B}" type="datetimeFigureOut">
              <a:rPr lang="fr-FR" smtClean="0"/>
              <a:t>24/06/2015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D4FD2-9D2E-49CF-B53B-69B49E33CC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657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EDECD-94CC-433E-A496-7A7E02F8684B}" type="datetimeFigureOut">
              <a:rPr lang="fr-FR" smtClean="0"/>
              <a:t>24/06/2015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D4FD2-9D2E-49CF-B53B-69B49E33CC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9886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Forum ouvert 24 juin 2015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Perspectives et opportunités pour les thérapeutes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6705" y="302661"/>
            <a:ext cx="2657961" cy="916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96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11126" y="757747"/>
            <a:ext cx="661879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Perspectives :</a:t>
            </a:r>
          </a:p>
          <a:p>
            <a:r>
              <a:rPr lang="fr-FR" sz="2400" dirty="0" smtClean="0"/>
              <a:t>Faire venir les patients à moi</a:t>
            </a:r>
          </a:p>
          <a:p>
            <a:r>
              <a:rPr lang="fr-FR" sz="2400" dirty="0" smtClean="0"/>
              <a:t>Lien d'intimité du patient</a:t>
            </a:r>
          </a:p>
          <a:p>
            <a:r>
              <a:rPr lang="fr-FR" sz="2400" dirty="0" smtClean="0"/>
              <a:t>Orchestrer le patient</a:t>
            </a:r>
          </a:p>
          <a:p>
            <a:r>
              <a:rPr lang="fr-FR" sz="2400" dirty="0" smtClean="0"/>
              <a:t>Le patient acteur </a:t>
            </a:r>
          </a:p>
          <a:p>
            <a:r>
              <a:rPr lang="fr-FR" sz="2400" dirty="0" smtClean="0"/>
              <a:t>Désancrage ET trouver un ancrage</a:t>
            </a:r>
            <a:endParaRPr lang="fr-FR" sz="2400" dirty="0" smtClean="0"/>
          </a:p>
          <a:p>
            <a:r>
              <a:rPr lang="fr-FR" sz="2400" dirty="0" smtClean="0"/>
              <a:t>Accompagner  le patient </a:t>
            </a:r>
          </a:p>
          <a:p>
            <a:r>
              <a:rPr lang="fr-FR" sz="2400" dirty="0" smtClean="0"/>
              <a:t>Communautés de pairs</a:t>
            </a:r>
          </a:p>
          <a:p>
            <a:r>
              <a:rPr lang="fr-FR" sz="2400" dirty="0" smtClean="0"/>
              <a:t>Stratégie durable COB21</a:t>
            </a:r>
          </a:p>
          <a:p>
            <a:r>
              <a:rPr lang="fr-FR" sz="2400" dirty="0" smtClean="0"/>
              <a:t>Evènementiel</a:t>
            </a:r>
          </a:p>
          <a:p>
            <a:r>
              <a:rPr lang="fr-FR" sz="2400" dirty="0" smtClean="0"/>
              <a:t>Etre compétitif </a:t>
            </a:r>
          </a:p>
          <a:p>
            <a:r>
              <a:rPr lang="fr-FR" sz="2400" dirty="0" smtClean="0"/>
              <a:t>Pourquoi SK plutôt qu'un autre</a:t>
            </a:r>
          </a:p>
          <a:p>
            <a:r>
              <a:rPr lang="fr-FR" sz="2400" dirty="0" smtClean="0"/>
              <a:t>Permanence </a:t>
            </a:r>
            <a:r>
              <a:rPr lang="fr-FR" sz="2400" dirty="0" smtClean="0"/>
              <a:t>d'accueil</a:t>
            </a:r>
            <a:endParaRPr lang="fr-FR" sz="2400" dirty="0" smtClean="0"/>
          </a:p>
          <a:p>
            <a:endParaRPr lang="fr-FR" sz="2400" dirty="0" smtClean="0"/>
          </a:p>
        </p:txBody>
      </p:sp>
      <p:sp>
        <p:nvSpPr>
          <p:cNvPr id="4" name="ZoneTexte 3"/>
          <p:cNvSpPr txBox="1"/>
          <p:nvPr/>
        </p:nvSpPr>
        <p:spPr>
          <a:xfrm>
            <a:off x="6979120" y="737427"/>
            <a:ext cx="478616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O</a:t>
            </a:r>
            <a:r>
              <a:rPr lang="fr-FR" sz="2400" b="1" dirty="0" smtClean="0"/>
              <a:t>pportunités:</a:t>
            </a:r>
          </a:p>
          <a:p>
            <a:r>
              <a:rPr lang="fr-FR" sz="2400" dirty="0" smtClean="0"/>
              <a:t>Synergie</a:t>
            </a:r>
          </a:p>
          <a:p>
            <a:r>
              <a:rPr lang="fr-FR" sz="2400" dirty="0" smtClean="0"/>
              <a:t>Se questionner ensemble</a:t>
            </a:r>
          </a:p>
          <a:p>
            <a:r>
              <a:rPr lang="fr-FR" sz="2400" dirty="0" smtClean="0"/>
              <a:t>Communautés de pairs </a:t>
            </a:r>
          </a:p>
          <a:p>
            <a:r>
              <a:rPr lang="fr-FR" sz="2400" dirty="0" smtClean="0"/>
              <a:t>Animation d'expert</a:t>
            </a:r>
          </a:p>
          <a:p>
            <a:r>
              <a:rPr lang="fr-FR" sz="2400" dirty="0" smtClean="0"/>
              <a:t>Partage de bonne pratiques </a:t>
            </a:r>
          </a:p>
          <a:p>
            <a:r>
              <a:rPr lang="fr-FR" sz="2400" dirty="0" smtClean="0"/>
              <a:t>Travailler en équipe</a:t>
            </a:r>
          </a:p>
          <a:p>
            <a:r>
              <a:rPr lang="fr-FR" sz="2400" dirty="0" smtClean="0"/>
              <a:t>Liste de thérapeutes</a:t>
            </a:r>
          </a:p>
          <a:p>
            <a:r>
              <a:rPr lang="fr-FR" sz="2400" dirty="0" smtClean="0"/>
              <a:t>Partenariat</a:t>
            </a:r>
          </a:p>
          <a:p>
            <a:r>
              <a:rPr lang="fr-FR" sz="2400" dirty="0" smtClean="0"/>
              <a:t>Multidisciplinaire</a:t>
            </a:r>
            <a:endParaRPr lang="fr-FR" sz="2400" dirty="0" smtClean="0"/>
          </a:p>
          <a:p>
            <a:r>
              <a:rPr lang="fr-FR" sz="2400" dirty="0" smtClean="0"/>
              <a:t>Pôle santé : burnout, harcèlement</a:t>
            </a:r>
          </a:p>
          <a:p>
            <a:r>
              <a:rPr lang="fr-FR" sz="2400" dirty="0" smtClean="0"/>
              <a:t>Compétences </a:t>
            </a:r>
            <a:r>
              <a:rPr lang="fr-FR" sz="2400" dirty="0" smtClean="0"/>
              <a:t>transversales</a:t>
            </a:r>
          </a:p>
          <a:p>
            <a:r>
              <a:rPr lang="fr-FR" sz="2400" dirty="0" smtClean="0"/>
              <a:t>Meilleures prises en charge</a:t>
            </a:r>
            <a:endParaRPr lang="fr-FR" sz="2400" dirty="0" smtClean="0"/>
          </a:p>
          <a:p>
            <a:endParaRPr lang="fr-FR" sz="2400" dirty="0" smtClean="0"/>
          </a:p>
          <a:p>
            <a:endParaRPr lang="fr-FR" sz="2400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7197" y="178548"/>
            <a:ext cx="2658086" cy="914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047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Notre positionnement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957403" y="1690688"/>
            <a:ext cx="1027719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Chef </a:t>
            </a:r>
            <a:r>
              <a:rPr lang="fr-FR" sz="2400" dirty="0" smtClean="0"/>
              <a:t>d'orchestre : décliner la pyramide ou schéma euristique</a:t>
            </a:r>
            <a:endParaRPr lang="fr-FR" sz="2400" dirty="0" smtClean="0"/>
          </a:p>
          <a:p>
            <a:endParaRPr lang="fr-FR" sz="2400" dirty="0" smtClean="0"/>
          </a:p>
          <a:p>
            <a:r>
              <a:rPr lang="fr-FR" sz="2400" dirty="0" smtClean="0"/>
              <a:t>La communication</a:t>
            </a:r>
            <a:r>
              <a:rPr lang="fr-FR" sz="2400" dirty="0"/>
              <a:t> </a:t>
            </a:r>
            <a:r>
              <a:rPr lang="fr-FR" sz="2400" dirty="0" smtClean="0"/>
              <a:t>auprès du personnel de santé: comment?</a:t>
            </a:r>
          </a:p>
          <a:p>
            <a:r>
              <a:rPr lang="fr-FR" sz="2400" dirty="0" smtClean="0"/>
              <a:t>Conviction</a:t>
            </a:r>
          </a:p>
          <a:p>
            <a:r>
              <a:rPr lang="fr-FR" sz="2400" dirty="0" smtClean="0"/>
              <a:t>Cohérence</a:t>
            </a:r>
          </a:p>
          <a:p>
            <a:r>
              <a:rPr lang="fr-FR" sz="2400" dirty="0" smtClean="0"/>
              <a:t>Charte </a:t>
            </a:r>
          </a:p>
          <a:p>
            <a:r>
              <a:rPr lang="fr-FR" sz="2400" dirty="0" smtClean="0"/>
              <a:t>Références pour les médecins</a:t>
            </a:r>
          </a:p>
          <a:p>
            <a:r>
              <a:rPr lang="fr-FR" sz="2400" dirty="0" smtClean="0"/>
              <a:t>Pôle santé d'expertise</a:t>
            </a:r>
          </a:p>
          <a:p>
            <a:r>
              <a:rPr lang="fr-FR" sz="2400" dirty="0" smtClean="0"/>
              <a:t>Passerelle </a:t>
            </a:r>
            <a:endParaRPr lang="fr-FR" sz="2400" dirty="0"/>
          </a:p>
          <a:p>
            <a:r>
              <a:rPr lang="fr-FR" sz="2400" dirty="0" smtClean="0"/>
              <a:t>Nos </a:t>
            </a:r>
            <a:r>
              <a:rPr lang="fr-FR" sz="2400" dirty="0" smtClean="0"/>
              <a:t>limites</a:t>
            </a:r>
            <a:endParaRPr lang="fr-FR" sz="2400" dirty="0" smtClean="0"/>
          </a:p>
          <a:p>
            <a:endParaRPr lang="fr-FR" sz="2400" dirty="0"/>
          </a:p>
        </p:txBody>
      </p:sp>
      <p:sp>
        <p:nvSpPr>
          <p:cNvPr id="4" name="ZoneTexte 3"/>
          <p:cNvSpPr txBox="1"/>
          <p:nvPr/>
        </p:nvSpPr>
        <p:spPr>
          <a:xfrm>
            <a:off x="5250730" y="6278251"/>
            <a:ext cx="15324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Forum ouvert 24 juin 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166870858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126</Words>
  <Application>Microsoft Office PowerPoint</Application>
  <PresentationFormat>Grand écran</PresentationFormat>
  <Paragraphs>40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Forum ouvert 24 juin 2015</vt:lpstr>
      <vt:lpstr>Présentation PowerPoint</vt:lpstr>
      <vt:lpstr>Notre positionnement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Forum ouvert 24 juin 2015</dc:title>
  <dc:creator>Graziella Zonnekynd</dc:creator>
  <cp:lastModifiedBy>Graziella Zonnekynd</cp:lastModifiedBy>
  <cp:revision>10</cp:revision>
  <dcterms:created xsi:type="dcterms:W3CDTF">2015-06-24T07:25:53Z</dcterms:created>
  <dcterms:modified xsi:type="dcterms:W3CDTF">2015-06-24T08:59:27Z</dcterms:modified>
</cp:coreProperties>
</file>