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6" r:id="rId2"/>
    <p:sldId id="261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64" y="1212"/>
      </p:cViewPr>
      <p:guideLst>
        <p:guide orient="horz"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26/02/2016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26/02/2016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-537" r="9508" b="537"/>
          <a:stretch/>
        </p:blipFill>
        <p:spPr bwMode="auto">
          <a:xfrm flipH="1">
            <a:off x="-1" y="248071"/>
            <a:ext cx="5364163" cy="61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24927" y="173578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vous propose, en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223196"/>
            <a:ext cx="5364162" cy="518059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4" y="79167"/>
            <a:ext cx="2880321" cy="10371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24927" y="4605039"/>
            <a:ext cx="1639236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24927" y="5763775"/>
            <a:ext cx="1639235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24927" y="4013651"/>
            <a:ext cx="1639236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24928" y="5373419"/>
            <a:ext cx="1639235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alimentaires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24927" y="1741129"/>
            <a:ext cx="1639235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24927" y="2171284"/>
            <a:ext cx="1639235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24927" y="2781131"/>
            <a:ext cx="1639236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24928" y="3559010"/>
            <a:ext cx="1639236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754882"/>
            <a:ext cx="1626344" cy="642387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/>
              <a:t>Agenda des </a:t>
            </a:r>
          </a:p>
          <a:p>
            <a:r>
              <a:rPr lang="fr-FR" sz="1200" b="1" dirty="0" smtClean="0"/>
              <a:t>Portes Ouvertes 2016</a:t>
            </a:r>
            <a:endParaRPr lang="fr-FR" sz="1200" b="1" dirty="0"/>
          </a:p>
          <a:p>
            <a:r>
              <a:rPr lang="fr-FR" sz="1200" b="1" dirty="0" smtClean="0"/>
              <a:t>www.sophrokhepri.fr</a:t>
            </a:r>
            <a:endParaRPr lang="fr-FR" sz="12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747203" y="187697"/>
            <a:ext cx="2599174" cy="928638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Journée Portes Ouvertes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Dimanche </a:t>
            </a:r>
            <a:r>
              <a:rPr lang="fr-FR" sz="1600" b="1" dirty="0">
                <a:solidFill>
                  <a:schemeClr val="bg1"/>
                </a:solidFill>
              </a:rPr>
              <a:t>3</a:t>
            </a:r>
            <a:r>
              <a:rPr lang="fr-FR" sz="1600" b="1" dirty="0" smtClean="0">
                <a:solidFill>
                  <a:schemeClr val="bg1"/>
                </a:solidFill>
              </a:rPr>
              <a:t> avril</a:t>
            </a:r>
            <a:endParaRPr lang="fr-FR" sz="1600" b="1" dirty="0" smtClean="0">
              <a:solidFill>
                <a:schemeClr val="bg1"/>
              </a:solidFill>
            </a:endParaRPr>
          </a:p>
          <a:p>
            <a:r>
              <a:rPr lang="fr-FR" sz="1600" b="1" dirty="0" smtClean="0">
                <a:solidFill>
                  <a:schemeClr val="bg1"/>
                </a:solidFill>
              </a:rPr>
              <a:t>de </a:t>
            </a:r>
            <a:r>
              <a:rPr lang="fr-FR" sz="1600" b="1" dirty="0" smtClean="0">
                <a:solidFill>
                  <a:schemeClr val="bg1"/>
                </a:solidFill>
              </a:rPr>
              <a:t>14 H </a:t>
            </a:r>
            <a:r>
              <a:rPr lang="fr-FR" sz="1600" b="1" dirty="0" smtClean="0">
                <a:solidFill>
                  <a:schemeClr val="bg1"/>
                </a:solidFill>
              </a:rPr>
              <a:t>à 19 H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5" y="5685034"/>
            <a:ext cx="623485" cy="6158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oneTexte 3"/>
          <p:cNvSpPr txBox="1"/>
          <p:nvPr/>
        </p:nvSpPr>
        <p:spPr>
          <a:xfrm>
            <a:off x="2335757" y="5440499"/>
            <a:ext cx="13316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artenaires</a:t>
            </a:r>
            <a:endParaRPr lang="fr-FR" dirty="0"/>
          </a:p>
        </p:txBody>
      </p:sp>
      <p:pic>
        <p:nvPicPr>
          <p:cNvPr id="2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/>
        </p:blipFill>
        <p:spPr bwMode="auto">
          <a:xfrm>
            <a:off x="2931278" y="5685034"/>
            <a:ext cx="736133" cy="6158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" y="150591"/>
            <a:ext cx="2203417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305653" y="756295"/>
            <a:ext cx="2689157" cy="684076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</a:t>
            </a:r>
          </a:p>
          <a:p>
            <a:pPr algn="r"/>
            <a:r>
              <a:rPr lang="fr-FR" sz="1400" b="1" dirty="0" smtClean="0">
                <a:solidFill>
                  <a:srgbClr val="0085B0"/>
                </a:solidFill>
              </a:rPr>
              <a:t>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178" y="6912979"/>
            <a:ext cx="4660632" cy="450064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b="1" dirty="0"/>
              <a:t>09 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900" b="1" dirty="0"/>
              <a:t> - </a:t>
            </a:r>
            <a:r>
              <a:rPr lang="fr-FR" sz="900" dirty="0"/>
              <a:t>En face de la gare de Nogent le Perreux</a:t>
            </a:r>
            <a:endParaRPr lang="fr-FR" sz="900" b="1" dirty="0"/>
          </a:p>
          <a:p>
            <a:pPr algn="ctr"/>
            <a:r>
              <a:rPr lang="fr-FR" sz="900" dirty="0" err="1" smtClean="0"/>
              <a:t>SophroKhepri</a:t>
            </a:r>
            <a:r>
              <a:rPr lang="fr-FR" sz="900" dirty="0"/>
              <a:t> </a:t>
            </a:r>
            <a:r>
              <a:rPr lang="fr-FR" sz="900" dirty="0" smtClean="0"/>
              <a:t>- Cabinet partagé - 188 </a:t>
            </a:r>
            <a:r>
              <a:rPr lang="fr-FR" sz="900" dirty="0"/>
              <a:t>Grande Rue Charles de Gaulle 94130 Nogent-sur-Marne</a:t>
            </a:r>
          </a:p>
          <a:p>
            <a:pPr algn="r"/>
            <a:r>
              <a:rPr lang="fr-FR" sz="600" dirty="0"/>
              <a:t>Ne pas jeter sur la voie Publique.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589" y="1404367"/>
            <a:ext cx="251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propose </a:t>
            </a:r>
            <a:r>
              <a:rPr lang="fr-FR" b="1" dirty="0" smtClean="0"/>
              <a:t>un Centre spécialisé </a:t>
            </a:r>
          </a:p>
          <a:p>
            <a:r>
              <a:rPr lang="fr-FR" b="1" dirty="0" smtClean="0"/>
              <a:t>dans </a:t>
            </a:r>
            <a:r>
              <a:rPr lang="fr-FR" b="1" dirty="0"/>
              <a:t>le mieux-être et la santé </a:t>
            </a:r>
            <a:r>
              <a:rPr lang="fr-FR" b="1" dirty="0" smtClean="0"/>
              <a:t>?</a:t>
            </a:r>
            <a:endParaRPr lang="fr-FR" dirty="0"/>
          </a:p>
        </p:txBody>
      </p:sp>
      <p:pic>
        <p:nvPicPr>
          <p:cNvPr id="2051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2" y="2034085"/>
            <a:ext cx="2187771" cy="14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0247" y="1976363"/>
            <a:ext cx="254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SophroKhepri</a:t>
            </a:r>
            <a:r>
              <a:rPr lang="fr-FR" dirty="0" smtClean="0"/>
              <a:t> vous propose des parcours d’accompagnement ciblés</a:t>
            </a:r>
            <a:r>
              <a:rPr lang="fr-FR" dirty="0"/>
              <a:t> </a:t>
            </a:r>
            <a:r>
              <a:rPr lang="fr-FR" dirty="0" smtClean="0"/>
              <a:t>que vous soyez en </a:t>
            </a:r>
            <a:r>
              <a:rPr lang="fr-FR" dirty="0"/>
              <a:t>souffrance dans </a:t>
            </a:r>
            <a:r>
              <a:rPr lang="fr-FR" dirty="0" smtClean="0"/>
              <a:t>votre </a:t>
            </a:r>
            <a:r>
              <a:rPr lang="fr-FR" dirty="0"/>
              <a:t>milieu familial ou professionnel,</a:t>
            </a:r>
            <a:r>
              <a:rPr lang="fr-FR" b="1" dirty="0"/>
              <a:t> </a:t>
            </a:r>
            <a:r>
              <a:rPr lang="fr-FR" dirty="0" smtClean="0"/>
              <a:t>que vous recherchiez un </a:t>
            </a:r>
            <a:r>
              <a:rPr lang="fr-FR" dirty="0"/>
              <a:t>soulagement </a:t>
            </a:r>
            <a:r>
              <a:rPr lang="fr-FR" dirty="0" smtClean="0"/>
              <a:t>d’ordre physique </a:t>
            </a:r>
            <a:r>
              <a:rPr lang="fr-FR" dirty="0"/>
              <a:t>et/ou psychique, ou </a:t>
            </a:r>
            <a:r>
              <a:rPr lang="fr-FR" dirty="0" smtClean="0"/>
              <a:t>que vous soyez dans une </a:t>
            </a:r>
            <a:r>
              <a:rPr lang="fr-FR" dirty="0"/>
              <a:t>démarche </a:t>
            </a:r>
            <a:r>
              <a:rPr lang="fr-FR" dirty="0" smtClean="0"/>
              <a:t>d’épanouissement personnel et d’équilibre.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3676" y="5469914"/>
            <a:ext cx="469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Réflexologie, EFT, ostéopathie, </a:t>
            </a:r>
            <a:r>
              <a:rPr lang="fr-FR" dirty="0" smtClean="0"/>
              <a:t>chiropractie</a:t>
            </a:r>
            <a:r>
              <a:rPr lang="fr-FR" dirty="0" smtClean="0"/>
              <a:t>, hypnose, psychothérapies, naturopathie, sophrologie, tests d’évaluation psychologiques, </a:t>
            </a:r>
            <a:r>
              <a:rPr lang="fr-FR" dirty="0" err="1" smtClean="0"/>
              <a:t>remédia-tion</a:t>
            </a:r>
            <a:r>
              <a:rPr lang="fr-FR" dirty="0" smtClean="0"/>
              <a:t> cognitive… Groupes de paroles, séances collectives de sophrologie ou de méditation… Initiation à l’aromathérapie, à la phytothérapie…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579" y="6343302"/>
            <a:ext cx="467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Les accompagnements que nous proposons ne peuvent en aucun cas se substituer à une prise en charge médicale. Aucun professionnel du centre ne vous encouragera à abandonner un traitement en cours. En cas d’hésitation, n’hésitez pas à en parler à votre médecin traitant.</a:t>
            </a:r>
          </a:p>
        </p:txBody>
      </p:sp>
      <p:pic>
        <p:nvPicPr>
          <p:cNvPr id="2052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4" y="3762048"/>
            <a:ext cx="2296633" cy="15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932471" y="3910780"/>
            <a:ext cx="219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Vous bénéficierez</a:t>
            </a:r>
          </a:p>
          <a:p>
            <a:pPr algn="ctr"/>
            <a:r>
              <a:rPr lang="fr-FR" dirty="0" smtClean="0"/>
              <a:t>des compétences</a:t>
            </a:r>
          </a:p>
          <a:p>
            <a:pPr algn="ctr"/>
            <a:r>
              <a:rPr lang="fr-FR" dirty="0" smtClean="0"/>
              <a:t>de professionnels regroupés</a:t>
            </a:r>
          </a:p>
          <a:p>
            <a:pPr algn="ctr"/>
            <a:r>
              <a:rPr lang="fr-FR" dirty="0" smtClean="0"/>
              <a:t>en </a:t>
            </a:r>
            <a:r>
              <a:rPr lang="fr-FR" dirty="0"/>
              <a:t>unités </a:t>
            </a:r>
            <a:r>
              <a:rPr lang="fr-FR" dirty="0" smtClean="0"/>
              <a:t>spécialisées</a:t>
            </a:r>
          </a:p>
          <a:p>
            <a:pPr algn="ctr"/>
            <a:r>
              <a:rPr lang="fr-FR" dirty="0" smtClean="0"/>
              <a:t>pour répondre précisément</a:t>
            </a:r>
          </a:p>
          <a:p>
            <a:pPr algn="ctr"/>
            <a:r>
              <a:rPr lang="fr-FR" dirty="0" smtClean="0"/>
              <a:t>à vos besoins.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2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10050</TotalTime>
  <Words>319</Words>
  <Application>Microsoft Office PowerPoint</Application>
  <PresentationFormat>Personnalisé</PresentationFormat>
  <Paragraphs>50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145</cp:revision>
  <cp:lastPrinted>2016-01-11T11:50:12Z</cp:lastPrinted>
  <dcterms:created xsi:type="dcterms:W3CDTF">2015-06-22T10:33:01Z</dcterms:created>
  <dcterms:modified xsi:type="dcterms:W3CDTF">2016-02-26T18:13:24Z</dcterms:modified>
</cp:coreProperties>
</file>