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17" r:id="rId3"/>
    <p:sldId id="318" r:id="rId4"/>
    <p:sldId id="316" r:id="rId5"/>
    <p:sldId id="325" r:id="rId6"/>
    <p:sldId id="320" r:id="rId7"/>
    <p:sldId id="321" r:id="rId8"/>
    <p:sldId id="322" r:id="rId9"/>
    <p:sldId id="323" r:id="rId10"/>
    <p:sldId id="324" r:id="rId11"/>
    <p:sldId id="319" r:id="rId12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00" autoAdjust="0"/>
  </p:normalViewPr>
  <p:slideViewPr>
    <p:cSldViewPr>
      <p:cViewPr>
        <p:scale>
          <a:sx n="86" d="100"/>
          <a:sy n="86" d="100"/>
        </p:scale>
        <p:origin x="-5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</a:t>
            </a:r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 314C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 = 0083A9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RVB = </a:t>
            </a:r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0 131 169</a:t>
            </a:r>
            <a:endParaRPr lang="fr-FR" sz="11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CMJN </a:t>
            </a:r>
            <a:r>
              <a:rPr lang="fr-FR" sz="1100" b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FR" sz="1100" b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10 0 51 47</a:t>
            </a:r>
            <a:endParaRPr lang="fr-FR" sz="11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" y="3143829"/>
            <a:ext cx="1498589" cy="1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8783</TotalTime>
  <Words>269</Words>
  <Application>Microsoft Office PowerPoint</Application>
  <PresentationFormat>Affichage à l'écran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Dell</cp:lastModifiedBy>
  <cp:revision>122</cp:revision>
  <cp:lastPrinted>2015-03-05T00:14:30Z</cp:lastPrinted>
  <dcterms:created xsi:type="dcterms:W3CDTF">2015-02-15T15:45:30Z</dcterms:created>
  <dcterms:modified xsi:type="dcterms:W3CDTF">2015-12-07T12:57:22Z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