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277269" cy="35623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0"/>
            <a:ext cx="6294369" cy="314325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277268" y="257163"/>
            <a:ext cx="5914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Comment l’eau et les fréquences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se marient pour servir notre santé !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294369" y="2221614"/>
            <a:ext cx="587119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Mardi 18 Mai 2021</a:t>
            </a:r>
          </a:p>
          <a:p>
            <a:pPr algn="ctr"/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Une présentation des bienfaits de</a:t>
            </a: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2 </a:t>
            </a:r>
            <a:r>
              <a:rPr lang="fr-FR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dispositifs 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médicaux innovants en prévention santé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Sur une plage horaire de 2 h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</a:t>
            </a:r>
            <a:r>
              <a:rPr lang="fr-FR" sz="1600" i="1" dirty="0" smtClean="0">
                <a:solidFill>
                  <a:srgbClr val="002060"/>
                </a:solidFill>
              </a:rPr>
              <a:t>ateliers </a:t>
            </a:r>
            <a:r>
              <a:rPr lang="fr-FR" sz="1600" i="1" dirty="0">
                <a:solidFill>
                  <a:srgbClr val="002060"/>
                </a:solidFill>
              </a:rPr>
              <a:t>en petits </a:t>
            </a:r>
            <a:r>
              <a:rPr lang="fr-FR" sz="1600" i="1" dirty="0" smtClean="0">
                <a:solidFill>
                  <a:srgbClr val="002060"/>
                </a:solidFill>
              </a:rPr>
              <a:t>groupes)</a:t>
            </a:r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Entre </a:t>
            </a: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10</a:t>
            </a: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H </a:t>
            </a: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et 19H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80750" y="2890619"/>
            <a:ext cx="299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JOURNEE DECOUVERTE DIMANCHE 11 AVRIL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3714751"/>
            <a:ext cx="2527300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smtClean="0">
                <a:solidFill>
                  <a:schemeClr val="bg1"/>
                </a:solidFill>
                <a:latin typeface="Trebuchet MS" panose="020B0603020202020204" pitchFamily="34" charset="0"/>
              </a:rPr>
              <a:t>Thérapie fréquentielle</a:t>
            </a:r>
            <a:endParaRPr lang="fr-FR" sz="1600" b="1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et bio-</a:t>
            </a:r>
            <a:r>
              <a:rPr lang="fr-FR" sz="1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resonance</a:t>
            </a:r>
            <a:endParaRPr lang="fr-FR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51709" y="6027003"/>
            <a:ext cx="2527300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Réservez pour une analyse individuelle de vos fréquences</a:t>
            </a:r>
            <a:endParaRPr lang="fr-FR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222" y="1107532"/>
            <a:ext cx="1418393" cy="98363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294369" y="5888504"/>
            <a:ext cx="580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Au Centre </a:t>
            </a:r>
            <a:r>
              <a:rPr lang="fr-FR" b="1" dirty="0" err="1" smtClean="0">
                <a:solidFill>
                  <a:srgbClr val="002060"/>
                </a:solidFill>
              </a:rPr>
              <a:t>Khépri</a:t>
            </a:r>
            <a:r>
              <a:rPr lang="fr-FR" b="1" dirty="0" smtClean="0">
                <a:solidFill>
                  <a:srgbClr val="002060"/>
                </a:solidFill>
              </a:rPr>
              <a:t> Santé - </a:t>
            </a:r>
            <a:r>
              <a:rPr lang="fr-FR" dirty="0">
                <a:solidFill>
                  <a:srgbClr val="002060"/>
                </a:solidFill>
              </a:rPr>
              <a:t>2</a:t>
            </a:r>
            <a:r>
              <a:rPr lang="fr-FR" baseline="30000" dirty="0" smtClean="0">
                <a:solidFill>
                  <a:srgbClr val="002060"/>
                </a:solidFill>
              </a:rPr>
              <a:t>ème</a:t>
            </a:r>
            <a:r>
              <a:rPr lang="fr-FR" dirty="0" smtClean="0">
                <a:solidFill>
                  <a:srgbClr val="002060"/>
                </a:solidFill>
              </a:rPr>
              <a:t> étage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188 Gde rue Charles de Gaulle - 94130 Nogent sur Marne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294368" y="4862406"/>
            <a:ext cx="5897631" cy="8771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Réservation obligatoire par Tél ou SMS au </a:t>
            </a:r>
            <a:b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Evelyne 06 60 47 71 64 ou Carole 06 24 69 14 93</a:t>
            </a:r>
            <a:r>
              <a:rPr lang="fr-FR" b="1" dirty="0">
                <a:solidFill>
                  <a:schemeClr val="bg1"/>
                </a:solidFill>
                <a:latin typeface="Trebuchet MS" panose="020B0603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263454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88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27</cp:revision>
  <cp:lastPrinted>2021-03-13T19:11:01Z</cp:lastPrinted>
  <dcterms:created xsi:type="dcterms:W3CDTF">2021-03-01T16:43:26Z</dcterms:created>
  <dcterms:modified xsi:type="dcterms:W3CDTF">2021-05-16T21:47:18Z</dcterms:modified>
</cp:coreProperties>
</file>