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849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78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42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61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36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69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89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07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02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67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40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4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1">
                <a:lumMod val="5000"/>
                <a:lumOff val="95000"/>
              </a:schemeClr>
            </a:gs>
            <a:gs pos="6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C66DF-63C9-43BB-B0D9-936CAF968112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6277269" cy="356235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4750"/>
            <a:ext cx="6294369" cy="314325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277268" y="257163"/>
            <a:ext cx="59147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Comment l’eau et les fréquences</a:t>
            </a:r>
          </a:p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se marient pour servir notre santé !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294369" y="2221614"/>
            <a:ext cx="587119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b="1" u="sng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Mercredi 16 Juin 2021</a:t>
            </a:r>
          </a:p>
          <a:p>
            <a:pPr algn="ctr"/>
            <a:endParaRPr lang="fr-FR" sz="1600" b="1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Une présentation des bienfaits de</a:t>
            </a: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2 </a:t>
            </a:r>
            <a:r>
              <a:rPr lang="fr-FR" sz="1600" b="1" dirty="0">
                <a:solidFill>
                  <a:srgbClr val="002060"/>
                </a:solidFill>
                <a:latin typeface="Trebuchet MS" panose="020B0603020202020204" pitchFamily="34" charset="0"/>
              </a:rPr>
              <a:t>dispositifs </a:t>
            </a:r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médicaux innovants en prévention santé</a:t>
            </a:r>
            <a:endParaRPr lang="fr-FR" sz="16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r>
              <a:rPr lang="fr-FR" sz="14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Sur une plage horaire de 2 h</a:t>
            </a:r>
          </a:p>
          <a:p>
            <a:pPr algn="ctr"/>
            <a:r>
              <a:rPr lang="fr-FR" sz="14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(</a:t>
            </a:r>
            <a:r>
              <a:rPr lang="fr-FR" sz="1600" i="1" dirty="0" smtClean="0">
                <a:solidFill>
                  <a:srgbClr val="002060"/>
                </a:solidFill>
              </a:rPr>
              <a:t>ateliers </a:t>
            </a:r>
            <a:r>
              <a:rPr lang="fr-FR" sz="1600" i="1" dirty="0">
                <a:solidFill>
                  <a:srgbClr val="002060"/>
                </a:solidFill>
              </a:rPr>
              <a:t>en petits </a:t>
            </a:r>
            <a:r>
              <a:rPr lang="fr-FR" sz="1600" i="1" dirty="0" smtClean="0">
                <a:solidFill>
                  <a:srgbClr val="002060"/>
                </a:solidFill>
              </a:rPr>
              <a:t>groupes)</a:t>
            </a:r>
            <a:endParaRPr lang="fr-FR" sz="1600" b="1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2000" b="1" u="sng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Entre 9H30 et </a:t>
            </a:r>
            <a:r>
              <a:rPr lang="fr-FR" sz="2000" b="1" u="sng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19H</a:t>
            </a:r>
            <a:endParaRPr lang="fr-FR" sz="2000" b="1" u="sng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280750" y="2890619"/>
            <a:ext cx="2996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JOURNEE DECOUVERTE DIMANCHE 11 AVRIL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3714751"/>
            <a:ext cx="2527300" cy="83099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smtClean="0">
                <a:solidFill>
                  <a:schemeClr val="bg1"/>
                </a:solidFill>
                <a:latin typeface="Trebuchet MS" panose="020B0603020202020204" pitchFamily="34" charset="0"/>
              </a:rPr>
              <a:t>Thérapie fréquentielle</a:t>
            </a:r>
            <a:endParaRPr lang="fr-FR" sz="1600" b="1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1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et bio-</a:t>
            </a:r>
            <a:r>
              <a:rPr lang="fr-FR" sz="1600" b="1" dirty="0" err="1" smtClean="0">
                <a:solidFill>
                  <a:schemeClr val="bg1"/>
                </a:solidFill>
                <a:latin typeface="Trebuchet MS" panose="020B0603020202020204" pitchFamily="34" charset="0"/>
              </a:rPr>
              <a:t>resonance</a:t>
            </a:r>
            <a:endParaRPr lang="fr-FR" sz="16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251709" y="6027003"/>
            <a:ext cx="2527300" cy="83099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Réservez pour une analyse individuelle de vos fréquences</a:t>
            </a:r>
            <a:endParaRPr lang="fr-FR" sz="16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9222" y="1107532"/>
            <a:ext cx="1418393" cy="98363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6294369" y="5888504"/>
            <a:ext cx="580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Au Centre </a:t>
            </a:r>
            <a:r>
              <a:rPr lang="fr-FR" b="1" dirty="0" err="1" smtClean="0">
                <a:solidFill>
                  <a:srgbClr val="002060"/>
                </a:solidFill>
              </a:rPr>
              <a:t>Khépri</a:t>
            </a:r>
            <a:r>
              <a:rPr lang="fr-FR" b="1" dirty="0" smtClean="0">
                <a:solidFill>
                  <a:srgbClr val="002060"/>
                </a:solidFill>
              </a:rPr>
              <a:t> Santé - </a:t>
            </a:r>
            <a:r>
              <a:rPr lang="fr-FR" dirty="0">
                <a:solidFill>
                  <a:srgbClr val="002060"/>
                </a:solidFill>
              </a:rPr>
              <a:t>2</a:t>
            </a:r>
            <a:r>
              <a:rPr lang="fr-FR" baseline="30000" dirty="0" smtClean="0">
                <a:solidFill>
                  <a:srgbClr val="002060"/>
                </a:solidFill>
              </a:rPr>
              <a:t>ème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smtClean="0">
                <a:solidFill>
                  <a:srgbClr val="002060"/>
                </a:solidFill>
              </a:rPr>
              <a:t>étage</a:t>
            </a:r>
          </a:p>
          <a:p>
            <a:pPr algn="ctr"/>
            <a:r>
              <a:rPr lang="fr-FR" dirty="0" smtClean="0">
                <a:solidFill>
                  <a:srgbClr val="002060"/>
                </a:solidFill>
              </a:rPr>
              <a:t>188 Gde rue Charles de Gaulle - 94130 Nogent sur Marne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294368" y="4862406"/>
            <a:ext cx="5897631" cy="8771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Réservation obligatoire par Tél ou SMS au </a:t>
            </a:r>
            <a:b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Evelyne 06 60 47 71 64 ou Carole 06 24 69 14 93</a:t>
            </a:r>
            <a:r>
              <a:rPr lang="fr-FR" b="1" dirty="0">
                <a:solidFill>
                  <a:schemeClr val="bg1"/>
                </a:solidFill>
                <a:latin typeface="Trebuchet MS" panose="020B0603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263454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88</Words>
  <Application>Microsoft Office PowerPoint</Application>
  <PresentationFormat>Grand écran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24</cp:revision>
  <cp:lastPrinted>2021-03-13T19:11:01Z</cp:lastPrinted>
  <dcterms:created xsi:type="dcterms:W3CDTF">2021-03-01T16:43:26Z</dcterms:created>
  <dcterms:modified xsi:type="dcterms:W3CDTF">2021-04-24T10:37:28Z</dcterms:modified>
</cp:coreProperties>
</file>