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84975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1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7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424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61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3367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69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89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302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967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40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4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900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C66DF-63C9-43BB-B0D9-936CAF968112}" type="datetimeFigureOut">
              <a:rPr lang="fr-FR" smtClean="0"/>
              <a:t>17/06/2021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5E67D-6043-4D3D-8D3A-D796B4BFA7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772650" cy="68580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2071993" y="1561476"/>
            <a:ext cx="43702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Dimanche 20 juin 2021</a:t>
            </a:r>
          </a:p>
          <a:p>
            <a:r>
              <a:rPr lang="fr-FR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De 10 h à 17h</a:t>
            </a:r>
            <a:endParaRPr lang="fr-FR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  <a:p>
            <a:endParaRPr lang="fr-FR" sz="16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P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résentation 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des 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bienfaits</a:t>
            </a:r>
          </a:p>
          <a:p>
            <a:r>
              <a:rPr lang="fr-FR" sz="16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d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u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 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dispositif médical innovant</a:t>
            </a:r>
          </a:p>
          <a:p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en 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prévention </a:t>
            </a:r>
            <a:r>
              <a:rPr lang="fr-FR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Trebuchet MS" panose="020B0603020202020204" pitchFamily="34" charset="0"/>
              </a:rPr>
              <a:t>santé</a:t>
            </a:r>
          </a:p>
          <a:p>
            <a:endParaRPr lang="fr-FR" sz="1600" b="1" dirty="0">
              <a:solidFill>
                <a:schemeClr val="accent1">
                  <a:lumMod val="60000"/>
                  <a:lumOff val="40000"/>
                </a:schemeClr>
              </a:solidFill>
              <a:latin typeface="Trebuchet MS" panose="020B0603020202020204" pitchFamily="34" charset="0"/>
            </a:endParaRPr>
          </a:p>
          <a:p>
            <a:r>
              <a:rPr lang="fr-FR" sz="16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 </a:t>
            </a:r>
            <a:r>
              <a:rPr lang="fr-FR" sz="2400" b="1" dirty="0" smtClean="0">
                <a:solidFill>
                  <a:srgbClr val="002060"/>
                </a:solidFill>
                <a:latin typeface="Trebuchet MS" panose="020B0603020202020204" pitchFamily="34" charset="0"/>
              </a:rPr>
              <a:t>Conférences à 11H et à 14H</a:t>
            </a:r>
            <a:endParaRPr lang="fr-FR" sz="2400" b="1" dirty="0" smtClean="0">
              <a:solidFill>
                <a:srgbClr val="002060"/>
              </a:solidFill>
              <a:latin typeface="Trebuchet MS" panose="020B060302020202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26" y="1713456"/>
            <a:ext cx="1418393" cy="98363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2331957" y="4348384"/>
            <a:ext cx="5081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Au Centre </a:t>
            </a:r>
            <a:r>
              <a:rPr lang="fr-FR" sz="1600" b="1" dirty="0" err="1" smtClean="0">
                <a:solidFill>
                  <a:srgbClr val="002060"/>
                </a:solidFill>
              </a:rPr>
              <a:t>Khépri</a:t>
            </a:r>
            <a:r>
              <a:rPr lang="fr-FR" sz="1600" b="1" dirty="0" smtClean="0">
                <a:solidFill>
                  <a:srgbClr val="002060"/>
                </a:solidFill>
              </a:rPr>
              <a:t> Santé - </a:t>
            </a:r>
            <a:r>
              <a:rPr lang="fr-FR" sz="1600" dirty="0">
                <a:solidFill>
                  <a:srgbClr val="002060"/>
                </a:solidFill>
              </a:rPr>
              <a:t>4</a:t>
            </a:r>
            <a:r>
              <a:rPr lang="fr-FR" sz="1600" baseline="30000" dirty="0" smtClean="0">
                <a:solidFill>
                  <a:srgbClr val="002060"/>
                </a:solidFill>
              </a:rPr>
              <a:t>ème</a:t>
            </a:r>
            <a:r>
              <a:rPr lang="fr-FR" sz="1600" dirty="0" smtClean="0">
                <a:solidFill>
                  <a:srgbClr val="002060"/>
                </a:solidFill>
              </a:rPr>
              <a:t> </a:t>
            </a:r>
            <a:r>
              <a:rPr lang="fr-FR" sz="1600" dirty="0" smtClean="0">
                <a:solidFill>
                  <a:srgbClr val="002060"/>
                </a:solidFill>
              </a:rPr>
              <a:t>étage</a:t>
            </a:r>
          </a:p>
          <a:p>
            <a:pPr algn="ctr"/>
            <a:r>
              <a:rPr lang="fr-FR" sz="1600" dirty="0" smtClean="0">
                <a:solidFill>
                  <a:srgbClr val="002060"/>
                </a:solidFill>
              </a:rPr>
              <a:t>188 Gde rue Charles de Gaulle - 94130 Nogent sur Marne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56380" y="395883"/>
            <a:ext cx="4676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dirty="0" smtClean="0">
                <a:solidFill>
                  <a:srgbClr val="002060"/>
                </a:solidFill>
              </a:rPr>
              <a:t>Invitation à la journée découverte de l’eau de santé japonaise</a:t>
            </a:r>
            <a:endParaRPr lang="fr-FR" sz="24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872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54</Words>
  <Application>Microsoft Office PowerPoint</Application>
  <PresentationFormat>Grand écran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30</cp:revision>
  <cp:lastPrinted>2021-03-13T19:11:01Z</cp:lastPrinted>
  <dcterms:created xsi:type="dcterms:W3CDTF">2021-03-01T16:43:26Z</dcterms:created>
  <dcterms:modified xsi:type="dcterms:W3CDTF">2021-06-17T09:34:14Z</dcterms:modified>
</cp:coreProperties>
</file>