
<file path=[Content_Types].xml><?xml version="1.0" encoding="utf-8"?>
<Types xmlns="http://schemas.openxmlformats.org/package/2006/content-types">
  <Default Extension="jfif" ContentType="image/jpeg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784975" cy="9929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860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 snapToGrid="0">
      <p:cViewPr varScale="1">
        <p:scale>
          <a:sx n="80" d="100"/>
          <a:sy n="80" d="100"/>
        </p:scale>
        <p:origin x="17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C66DF-63C9-43BB-B0D9-936CAF968112}" type="datetimeFigureOut">
              <a:rPr lang="fr-FR" smtClean="0"/>
              <a:t>29/08/2021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5E67D-6043-4D3D-8D3A-D796B4BFA7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2783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C66DF-63C9-43BB-B0D9-936CAF968112}" type="datetimeFigureOut">
              <a:rPr lang="fr-FR" smtClean="0"/>
              <a:t>29/08/2021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5E67D-6043-4D3D-8D3A-D796B4BFA7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5424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C66DF-63C9-43BB-B0D9-936CAF968112}" type="datetimeFigureOut">
              <a:rPr lang="fr-FR" smtClean="0"/>
              <a:t>29/08/2021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5E67D-6043-4D3D-8D3A-D796B4BFA7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6619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C66DF-63C9-43BB-B0D9-936CAF968112}" type="datetimeFigureOut">
              <a:rPr lang="fr-FR" smtClean="0"/>
              <a:t>29/08/2021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5E67D-6043-4D3D-8D3A-D796B4BFA7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3367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C66DF-63C9-43BB-B0D9-936CAF968112}" type="datetimeFigureOut">
              <a:rPr lang="fr-FR" smtClean="0"/>
              <a:t>29/08/2021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5E67D-6043-4D3D-8D3A-D796B4BFA7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6695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C66DF-63C9-43BB-B0D9-936CAF968112}" type="datetimeFigureOut">
              <a:rPr lang="fr-FR" smtClean="0"/>
              <a:t>29/08/2021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5E67D-6043-4D3D-8D3A-D796B4BFA7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1891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C66DF-63C9-43BB-B0D9-936CAF968112}" type="datetimeFigureOut">
              <a:rPr lang="fr-FR" smtClean="0"/>
              <a:t>29/08/2021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5E67D-6043-4D3D-8D3A-D796B4BFA7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7079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C66DF-63C9-43BB-B0D9-936CAF968112}" type="datetimeFigureOut">
              <a:rPr lang="fr-FR" smtClean="0"/>
              <a:t>29/08/2021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5E67D-6043-4D3D-8D3A-D796B4BFA7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3029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C66DF-63C9-43BB-B0D9-936CAF968112}" type="datetimeFigureOut">
              <a:rPr lang="fr-FR" smtClean="0"/>
              <a:t>29/08/2021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5E67D-6043-4D3D-8D3A-D796B4BFA7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9672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C66DF-63C9-43BB-B0D9-936CAF968112}" type="datetimeFigureOut">
              <a:rPr lang="fr-FR" smtClean="0"/>
              <a:t>29/08/2021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5E67D-6043-4D3D-8D3A-D796B4BFA7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1404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C66DF-63C9-43BB-B0D9-936CAF968112}" type="datetimeFigureOut">
              <a:rPr lang="fr-FR" smtClean="0"/>
              <a:t>29/08/2021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5E67D-6043-4D3D-8D3A-D796B4BFA7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042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9000">
              <a:schemeClr val="accent1">
                <a:lumMod val="5000"/>
                <a:lumOff val="95000"/>
              </a:schemeClr>
            </a:gs>
            <a:gs pos="62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0C66DF-63C9-43BB-B0D9-936CAF968112}" type="datetimeFigureOut">
              <a:rPr lang="fr-FR" smtClean="0"/>
              <a:t>29/08/2021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E5E67D-6043-4D3D-8D3A-D796B4BFA7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303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f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674" y="1371600"/>
            <a:ext cx="1212809" cy="1192796"/>
          </a:xfrm>
          <a:prstGeom prst="rect">
            <a:avLst/>
          </a:prstGeom>
          <a:noFill/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772650" cy="6858000"/>
          </a:xfrm>
          <a:prstGeom prst="rect">
            <a:avLst/>
          </a:prstGeom>
        </p:spPr>
      </p:pic>
      <p:sp>
        <p:nvSpPr>
          <p:cNvPr id="8" name="ZoneTexte 7"/>
          <p:cNvSpPr txBox="1"/>
          <p:nvPr/>
        </p:nvSpPr>
        <p:spPr>
          <a:xfrm>
            <a:off x="2101018" y="3477104"/>
            <a:ext cx="542624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200" b="1" dirty="0" smtClean="0">
                <a:solidFill>
                  <a:srgbClr val="F78609"/>
                </a:solidFill>
                <a:latin typeface="Trebuchet MS" panose="020B0603020202020204" pitchFamily="34" charset="0"/>
              </a:rPr>
              <a:t>Samedi 18 septembre 2021 </a:t>
            </a:r>
            <a:r>
              <a:rPr lang="fr-FR" sz="2200" b="1" dirty="0" smtClean="0">
                <a:solidFill>
                  <a:srgbClr val="F78609"/>
                </a:solidFill>
                <a:latin typeface="Trebuchet MS" panose="020B0603020202020204" pitchFamily="34" charset="0"/>
              </a:rPr>
              <a:t>à </a:t>
            </a:r>
            <a:r>
              <a:rPr lang="fr-FR" sz="2200" b="1" dirty="0" smtClean="0">
                <a:solidFill>
                  <a:srgbClr val="F78609"/>
                </a:solidFill>
                <a:latin typeface="Trebuchet MS" panose="020B0603020202020204" pitchFamily="34" charset="0"/>
              </a:rPr>
              <a:t>13H30</a:t>
            </a:r>
            <a:endParaRPr lang="fr-FR" sz="2200" b="1" dirty="0" smtClean="0">
              <a:solidFill>
                <a:srgbClr val="F78609"/>
              </a:solidFill>
              <a:latin typeface="Trebuchet MS" panose="020B0603020202020204" pitchFamily="34" charset="0"/>
            </a:endParaRPr>
          </a:p>
          <a:p>
            <a:endParaRPr lang="fr-FR" sz="2200" b="1" dirty="0">
              <a:solidFill>
                <a:schemeClr val="accent1">
                  <a:lumMod val="60000"/>
                  <a:lumOff val="40000"/>
                </a:schemeClr>
              </a:solidFill>
              <a:latin typeface="Trebuchet MS" panose="020B0603020202020204" pitchFamily="34" charset="0"/>
            </a:endParaRPr>
          </a:p>
          <a:p>
            <a:pPr algn="ctr"/>
            <a:r>
              <a:rPr lang="fr-FR" sz="2200" b="1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ENAGIC</a:t>
            </a:r>
            <a:endParaRPr lang="fr-FR" sz="2200" b="1" dirty="0">
              <a:solidFill>
                <a:srgbClr val="002060"/>
              </a:solidFill>
              <a:latin typeface="Trebuchet MS" panose="020B0603020202020204" pitchFamily="34" charset="0"/>
            </a:endParaRPr>
          </a:p>
          <a:p>
            <a:pPr algn="ctr"/>
            <a:r>
              <a:rPr lang="fr-FR" sz="2200" b="1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10 Av. Ledru Rollin 75012 Paris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517358" y="167275"/>
            <a:ext cx="492728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Invitation à la journée découverte de l’eau de santé </a:t>
            </a:r>
            <a:r>
              <a:rPr lang="fr-FR" b="1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japonaise</a:t>
            </a:r>
          </a:p>
          <a:p>
            <a:pPr algn="ctr"/>
            <a:r>
              <a:rPr lang="fr-FR" sz="1600" b="1" i="1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Agréée par le ministère de la santé au Japon</a:t>
            </a:r>
            <a:endParaRPr lang="fr-FR" sz="1600" b="1" i="1" dirty="0">
              <a:solidFill>
                <a:srgbClr val="002060"/>
              </a:solidFill>
              <a:latin typeface="Trebuchet MS" panose="020B0603020202020204" pitchFamily="34" charset="0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0050" y="1343779"/>
            <a:ext cx="1161831" cy="1161831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291" y="1307683"/>
            <a:ext cx="1863009" cy="1683442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3467365" y="2532608"/>
            <a:ext cx="17289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Evelyne</a:t>
            </a:r>
            <a:r>
              <a:rPr lang="fr-FR" sz="1400" b="1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 REVELLAT</a:t>
            </a:r>
            <a:endParaRPr lang="fr-FR" sz="1400" b="1" dirty="0">
              <a:solidFill>
                <a:srgbClr val="002060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48722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530</TotalTime>
  <Words>35</Words>
  <Application>Microsoft Office PowerPoint</Application>
  <PresentationFormat>Grand écran</PresentationFormat>
  <Paragraphs>7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Trebuchet MS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 Windows</dc:creator>
  <cp:lastModifiedBy>Compte Microsoft</cp:lastModifiedBy>
  <cp:revision>37</cp:revision>
  <cp:lastPrinted>2021-03-13T19:11:01Z</cp:lastPrinted>
  <dcterms:created xsi:type="dcterms:W3CDTF">2021-03-01T16:43:26Z</dcterms:created>
  <dcterms:modified xsi:type="dcterms:W3CDTF">2021-08-29T15:42:59Z</dcterms:modified>
</cp:coreProperties>
</file>