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7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03/07/2021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442" y="-372979"/>
            <a:ext cx="977265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948892" y="1173826"/>
            <a:ext cx="43811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Vendredi 16 juillet 2021 </a:t>
            </a:r>
            <a:r>
              <a:rPr lang="fr-FR" b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à</a:t>
            </a:r>
            <a:r>
              <a:rPr lang="fr-FR" b="1" dirty="0" smtClean="0">
                <a:solidFill>
                  <a:srgbClr val="FFC000"/>
                </a:solidFill>
                <a:latin typeface="Trebuchet MS" panose="020B0603020202020204" pitchFamily="34" charset="0"/>
              </a:rPr>
              <a:t> 13H</a:t>
            </a:r>
            <a:endParaRPr lang="fr-FR" b="1" dirty="0" smtClean="0">
              <a:solidFill>
                <a:srgbClr val="FFC000"/>
              </a:solidFill>
              <a:latin typeface="Trebuchet MS" panose="020B0603020202020204" pitchFamily="34" charset="0"/>
            </a:endParaRPr>
          </a:p>
          <a:p>
            <a:pPr algn="ctr"/>
            <a:endParaRPr lang="fr-FR" sz="16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Présentation des bienfaits</a:t>
            </a:r>
          </a:p>
          <a:p>
            <a:pPr algn="ctr"/>
            <a:r>
              <a:rPr lang="fr-FR" sz="16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d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u dispositif médical innovant</a:t>
            </a:r>
          </a:p>
          <a:p>
            <a:pPr algn="ctr"/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en prévention santé</a:t>
            </a:r>
          </a:p>
          <a:p>
            <a:endParaRPr lang="fr-FR" sz="1600" b="1" dirty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ENAGIC</a:t>
            </a:r>
            <a:endParaRPr lang="fr-FR" sz="1600" b="1" dirty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fr-FR" sz="1600" b="1" i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10 Av. Ledru Rollin 75012 Paris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459" y="3935554"/>
            <a:ext cx="1418393" cy="98363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68412" y="83051"/>
            <a:ext cx="4676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rgbClr val="002060"/>
                </a:solidFill>
              </a:rPr>
              <a:t>Invitation à la journée découverte de </a:t>
            </a:r>
            <a:r>
              <a:rPr lang="fr-FR" sz="2400" b="1" i="1" dirty="0" smtClean="0">
                <a:solidFill>
                  <a:srgbClr val="002060"/>
                </a:solidFill>
              </a:rPr>
              <a:t>l’eau de santé japonaise</a:t>
            </a:r>
            <a:endParaRPr lang="fr-FR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7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34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Compte Microsoft</cp:lastModifiedBy>
  <cp:revision>32</cp:revision>
  <cp:lastPrinted>2021-03-13T19:11:01Z</cp:lastPrinted>
  <dcterms:created xsi:type="dcterms:W3CDTF">2021-03-01T16:43:26Z</dcterms:created>
  <dcterms:modified xsi:type="dcterms:W3CDTF">2021-07-03T12:34:54Z</dcterms:modified>
</cp:coreProperties>
</file>