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84975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78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42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619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367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69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89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07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02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67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40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4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1">
                <a:lumMod val="5000"/>
                <a:lumOff val="95000"/>
              </a:schemeClr>
            </a:gs>
            <a:gs pos="6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C66DF-63C9-43BB-B0D9-936CAF968112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7"/>
            <a:ext cx="6893135" cy="3911854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6893135" y="2027952"/>
            <a:ext cx="529886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Une présentation des bienfaits</a:t>
            </a:r>
          </a:p>
          <a:p>
            <a:pPr algn="ctr"/>
            <a:r>
              <a:rPr lang="fr-FR" sz="1600" b="1" dirty="0">
                <a:solidFill>
                  <a:srgbClr val="002060"/>
                </a:solidFill>
                <a:latin typeface="Trebuchet MS" panose="020B0603020202020204" pitchFamily="34" charset="0"/>
              </a:rPr>
              <a:t>d</a:t>
            </a:r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’un dispositif médical innovant</a:t>
            </a:r>
          </a:p>
          <a:p>
            <a:pPr algn="ctr"/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en prévention santé</a:t>
            </a:r>
            <a:endParaRPr lang="fr-FR" sz="16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r>
              <a:rPr lang="fr-FR" sz="1400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Sur une plage horaire d’une heure </a:t>
            </a:r>
          </a:p>
          <a:p>
            <a:pPr algn="ctr"/>
            <a:r>
              <a:rPr lang="fr-FR" sz="1400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(</a:t>
            </a:r>
            <a:r>
              <a:rPr lang="fr-FR" sz="1600" i="1" dirty="0" smtClean="0">
                <a:solidFill>
                  <a:srgbClr val="002060"/>
                </a:solidFill>
              </a:rPr>
              <a:t>ateliers </a:t>
            </a:r>
            <a:r>
              <a:rPr lang="fr-FR" sz="1600" i="1" dirty="0">
                <a:solidFill>
                  <a:srgbClr val="002060"/>
                </a:solidFill>
              </a:rPr>
              <a:t>en </a:t>
            </a:r>
            <a:r>
              <a:rPr lang="fr-FR" sz="1600" i="1" dirty="0" smtClean="0">
                <a:solidFill>
                  <a:srgbClr val="002060"/>
                </a:solidFill>
              </a:rPr>
              <a:t>groupes de 3 à 4 personnes)</a:t>
            </a:r>
            <a:endParaRPr lang="fr-FR" sz="1600" b="1" dirty="0" smtClean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573377" y="3118877"/>
            <a:ext cx="32836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2060"/>
                </a:solidFill>
              </a:rPr>
              <a:t>JOURNEE DECOUVERTE</a:t>
            </a:r>
            <a:br>
              <a:rPr lang="fr-FR" sz="1600" b="1" dirty="0" smtClean="0">
                <a:solidFill>
                  <a:srgbClr val="002060"/>
                </a:solidFill>
              </a:rPr>
            </a:br>
            <a:r>
              <a:rPr lang="fr-FR" sz="1600" b="1" dirty="0" smtClean="0">
                <a:solidFill>
                  <a:srgbClr val="002060"/>
                </a:solidFill>
              </a:rPr>
              <a:t>Vendredi 16 avril 2021</a:t>
            </a:r>
          </a:p>
          <a:p>
            <a:pPr algn="ctr"/>
            <a:r>
              <a:rPr lang="fr-FR" sz="1600" b="1" dirty="0">
                <a:solidFill>
                  <a:srgbClr val="002060"/>
                </a:solidFill>
                <a:latin typeface="Trebuchet MS" panose="020B0603020202020204" pitchFamily="34" charset="0"/>
              </a:rPr>
              <a:t>Entre 9H30 et </a:t>
            </a:r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18H30</a:t>
            </a:r>
            <a:endParaRPr lang="fr-FR" sz="16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8449" y="272461"/>
            <a:ext cx="2209539" cy="1532277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6893135" y="3731207"/>
            <a:ext cx="52988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Au Centre </a:t>
            </a:r>
            <a:r>
              <a:rPr lang="fr-FR" b="1" dirty="0" err="1" smtClean="0">
                <a:solidFill>
                  <a:srgbClr val="002060"/>
                </a:solidFill>
              </a:rPr>
              <a:t>Khépri</a:t>
            </a:r>
            <a:r>
              <a:rPr lang="fr-FR" b="1" dirty="0" smtClean="0">
                <a:solidFill>
                  <a:srgbClr val="002060"/>
                </a:solidFill>
              </a:rPr>
              <a:t> Santé - </a:t>
            </a:r>
            <a:r>
              <a:rPr lang="fr-FR" dirty="0">
                <a:solidFill>
                  <a:srgbClr val="002060"/>
                </a:solidFill>
              </a:rPr>
              <a:t>2</a:t>
            </a:r>
            <a:r>
              <a:rPr lang="fr-FR" baseline="30000" dirty="0" smtClean="0">
                <a:solidFill>
                  <a:srgbClr val="002060"/>
                </a:solidFill>
              </a:rPr>
              <a:t>ème</a:t>
            </a:r>
            <a:r>
              <a:rPr lang="fr-FR" dirty="0" smtClean="0">
                <a:solidFill>
                  <a:srgbClr val="002060"/>
                </a:solidFill>
              </a:rPr>
              <a:t> étage</a:t>
            </a:r>
          </a:p>
          <a:p>
            <a:pPr algn="ctr"/>
            <a:r>
              <a:rPr lang="fr-FR" dirty="0" smtClean="0">
                <a:solidFill>
                  <a:srgbClr val="002060"/>
                </a:solidFill>
              </a:rPr>
              <a:t>188 Gde rue Charles de Gaulle</a:t>
            </a:r>
          </a:p>
          <a:p>
            <a:pPr algn="ctr"/>
            <a:r>
              <a:rPr lang="fr-FR" dirty="0" smtClean="0">
                <a:solidFill>
                  <a:srgbClr val="002060"/>
                </a:solidFill>
              </a:rPr>
              <a:t>94130 Nogent sur Marne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" y="3925810"/>
            <a:ext cx="6893134" cy="73866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400" b="1" dirty="0">
                <a:solidFill>
                  <a:schemeClr val="bg1"/>
                </a:solidFill>
                <a:latin typeface="Trebuchet MS" panose="020B0603020202020204" pitchFamily="34" charset="0"/>
              </a:rPr>
              <a:t>Réservation obligatoire par Tél ou </a:t>
            </a:r>
            <a:r>
              <a:rPr lang="fr-FR" sz="1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SMS</a:t>
            </a:r>
            <a:endParaRPr lang="fr-FR" sz="14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1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Evelyne </a:t>
            </a:r>
            <a:r>
              <a:rPr lang="fr-FR" sz="1400" b="1" dirty="0">
                <a:solidFill>
                  <a:schemeClr val="bg1"/>
                </a:solidFill>
                <a:latin typeface="Trebuchet MS" panose="020B0603020202020204" pitchFamily="34" charset="0"/>
              </a:rPr>
              <a:t>06 60 47 71 </a:t>
            </a:r>
            <a:r>
              <a:rPr lang="fr-FR" sz="1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64 - Carole </a:t>
            </a:r>
            <a:r>
              <a:rPr lang="fr-FR" sz="1400" b="1" dirty="0">
                <a:solidFill>
                  <a:schemeClr val="bg1"/>
                </a:solidFill>
                <a:latin typeface="Trebuchet MS" panose="020B0603020202020204" pitchFamily="34" charset="0"/>
              </a:rPr>
              <a:t>06 24 69 14 </a:t>
            </a:r>
            <a:r>
              <a:rPr lang="fr-FR" sz="1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93 – Magalie 06 61 08 29 07  </a:t>
            </a:r>
            <a:endParaRPr lang="fr-FR" sz="14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34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73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24</cp:revision>
  <cp:lastPrinted>2021-03-13T19:11:01Z</cp:lastPrinted>
  <dcterms:created xsi:type="dcterms:W3CDTF">2021-03-01T16:43:26Z</dcterms:created>
  <dcterms:modified xsi:type="dcterms:W3CDTF">2021-04-01T10:56:46Z</dcterms:modified>
</cp:coreProperties>
</file>