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300" r:id="rId2"/>
    <p:sldId id="301" r:id="rId3"/>
    <p:sldId id="302" r:id="rId4"/>
    <p:sldId id="303" r:id="rId5"/>
    <p:sldId id="304" r:id="rId6"/>
  </p:sldIdLst>
  <p:sldSz cx="12192000" cy="6858000"/>
  <p:notesSz cx="6858000" cy="9144000"/>
  <p:embeddedFontLst>
    <p:embeddedFont>
      <p:font typeface="Sarabun" panose="020B0604020202020204" charset="-34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3FmZxG6zkgWlBkydYqTbxe0Ai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7" autoAdjust="0"/>
    <p:restoredTop sz="94799" autoAdjust="0"/>
  </p:normalViewPr>
  <p:slideViewPr>
    <p:cSldViewPr snapToGrid="0">
      <p:cViewPr varScale="1">
        <p:scale>
          <a:sx n="75" d="100"/>
          <a:sy n="75" d="100"/>
        </p:scale>
        <p:origin x="228" y="78"/>
      </p:cViewPr>
      <p:guideLst/>
    </p:cSldViewPr>
  </p:slideViewPr>
  <p:outlineViewPr>
    <p:cViewPr>
      <p:scale>
        <a:sx n="33" d="100"/>
        <a:sy n="33" d="100"/>
      </p:scale>
      <p:origin x="0" y="-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63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749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Bonsoir,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À</a:t>
            </a:r>
            <a:r>
              <a:rPr lang="fr-FR" baseline="0" dirty="0" smtClean="0"/>
              <a:t> toute la communauté </a:t>
            </a:r>
            <a:r>
              <a:rPr lang="fr-FR" baseline="0" dirty="0" err="1" smtClean="0"/>
              <a:t>Healy</a:t>
            </a:r>
            <a:r>
              <a:rPr lang="fr-FR" baseline="0" dirty="0" smtClean="0"/>
              <a:t>, aux futurs membres, aux futures clients, et ceux qui le deviendront un jour…</a:t>
            </a:r>
            <a:endParaRPr dirty="0"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443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Bonsoir,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À</a:t>
            </a:r>
            <a:r>
              <a:rPr lang="fr-FR" baseline="0" dirty="0" smtClean="0"/>
              <a:t> toute la communauté </a:t>
            </a:r>
            <a:r>
              <a:rPr lang="fr-FR" baseline="0" dirty="0" err="1" smtClean="0"/>
              <a:t>Healy</a:t>
            </a:r>
            <a:r>
              <a:rPr lang="fr-FR" baseline="0" dirty="0" smtClean="0"/>
              <a:t>, aux futurs membres, aux futures clients, et ceux qui le deviendront un jour…</a:t>
            </a:r>
            <a:endParaRPr dirty="0"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803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Bonsoir,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À</a:t>
            </a:r>
            <a:r>
              <a:rPr lang="fr-FR" baseline="0" dirty="0" smtClean="0"/>
              <a:t> toute la communauté </a:t>
            </a:r>
            <a:r>
              <a:rPr lang="fr-FR" baseline="0" dirty="0" err="1" smtClean="0"/>
              <a:t>Healy</a:t>
            </a:r>
            <a:r>
              <a:rPr lang="fr-FR" baseline="0" dirty="0" smtClean="0"/>
              <a:t>, aux futurs membres, aux futures clients, et ceux qui le deviendront un jour…</a:t>
            </a:r>
            <a:endParaRPr dirty="0"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349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Bonsoir,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À</a:t>
            </a:r>
            <a:r>
              <a:rPr lang="fr-FR" baseline="0" dirty="0" smtClean="0"/>
              <a:t> toute la communauté </a:t>
            </a:r>
            <a:r>
              <a:rPr lang="fr-FR" baseline="0" dirty="0" err="1" smtClean="0"/>
              <a:t>Healy</a:t>
            </a:r>
            <a:r>
              <a:rPr lang="fr-FR" baseline="0" dirty="0" smtClean="0"/>
              <a:t>, aux futurs membres, aux futures clients, et ceux qui le deviendront un jour…</a:t>
            </a:r>
            <a:endParaRPr dirty="0"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369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Bonsoir,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À</a:t>
            </a:r>
            <a:r>
              <a:rPr lang="fr-FR" baseline="0" dirty="0" smtClean="0"/>
              <a:t> toute la communauté </a:t>
            </a:r>
            <a:r>
              <a:rPr lang="fr-FR" baseline="0" dirty="0" err="1" smtClean="0"/>
              <a:t>Healy</a:t>
            </a:r>
            <a:r>
              <a:rPr lang="fr-FR" baseline="0" dirty="0" smtClean="0"/>
              <a:t>, aux futurs membres, aux futures clients, et ceux qui le deviendront un jour…</a:t>
            </a:r>
            <a:endParaRPr dirty="0"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214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">
  <p:cSld name="AUTOLAYOUT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a9c0fe43b7_1_1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a9c0fe43b7_1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 1">
  <p:cSld name="AUTOLAYOUT_1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a9c0fe43b7_1_1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a9c0fe43b7_1_1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/>
          </a:blip>
          <a:srcRect t="4838" b="623"/>
          <a:stretch/>
        </p:blipFill>
        <p:spPr>
          <a:xfrm>
            <a:off x="0" y="12"/>
            <a:ext cx="12191977" cy="68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1481835" y="274740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lang="en-US" sz="8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HEALY</a:t>
            </a:r>
            <a:endParaRPr sz="8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LE FUTUR DE LA 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SANTE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HOLISTIQUE </a:t>
            </a:r>
            <a:r>
              <a:rPr lang="en-US" sz="2800" b="1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OU INTEGRATIVE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/>
        </p:nvSpPr>
        <p:spPr>
          <a:xfrm>
            <a:off x="1481835" y="274740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lang="en-US" sz="8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HEALY</a:t>
            </a:r>
            <a:endParaRPr sz="8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LE FUTUR DE LA 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SANTE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HOLISTIQUE </a:t>
            </a:r>
            <a:r>
              <a:rPr lang="en-US" sz="2800" b="1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OU INTEGRATIVE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2700"/>
            <a:ext cx="37084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99" y="0"/>
            <a:ext cx="3623635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48" y="0"/>
            <a:ext cx="3755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/>
        </p:nvSpPr>
        <p:spPr>
          <a:xfrm>
            <a:off x="1481835" y="274740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lang="en-US" sz="8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HEALY</a:t>
            </a:r>
            <a:endParaRPr sz="8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LE FUTUR DE LA 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SANTE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HOLISTIQUE </a:t>
            </a:r>
            <a:r>
              <a:rPr lang="en-US" sz="2800" b="1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OU INTEGRATIVE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0"/>
            <a:ext cx="3924301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391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/>
        </p:nvSpPr>
        <p:spPr>
          <a:xfrm>
            <a:off x="1481835" y="274740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lang="en-US" sz="8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HEALY</a:t>
            </a:r>
            <a:endParaRPr sz="8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LE FUTUR DE LA 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SANTE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HOLISTIQUE </a:t>
            </a:r>
            <a:r>
              <a:rPr lang="en-US" sz="2800" b="1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OU INTEGRATIVE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9" y="0"/>
            <a:ext cx="3580565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950" y="0"/>
            <a:ext cx="3628050" cy="6858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7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/>
        </p:nvSpPr>
        <p:spPr>
          <a:xfrm>
            <a:off x="1481835" y="274740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lang="en-US" sz="8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HEALY</a:t>
            </a:r>
            <a:endParaRPr sz="8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LE FUTUR DE LA 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SANTE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HOLISTIQUE </a:t>
            </a:r>
            <a:r>
              <a:rPr lang="en-US" sz="2800" b="1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OU INTEGRATIVE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" y="16953"/>
            <a:ext cx="3868780" cy="685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34" y="16953"/>
            <a:ext cx="3661665" cy="685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32" y="0"/>
            <a:ext cx="371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165</Words>
  <Application>Microsoft Office PowerPoint</Application>
  <PresentationFormat>Grand écran</PresentationFormat>
  <Paragraphs>25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Sarabun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Taryn Lee</dc:creator>
  <cp:lastModifiedBy>Utilisateur Windows</cp:lastModifiedBy>
  <cp:revision>49</cp:revision>
  <dcterms:created xsi:type="dcterms:W3CDTF">2020-08-25T09:52:23Z</dcterms:created>
  <dcterms:modified xsi:type="dcterms:W3CDTF">2020-12-05T12:44:28Z</dcterms:modified>
</cp:coreProperties>
</file>