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2192000" cy="6858000"/>
  <p:notesSz cx="6858000" cy="9144000"/>
  <p:embeddedFontLst>
    <p:embeddedFont>
      <p:font typeface="Sarabun" panose="020B0604020202020204" charset="-34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iBa5SM9vb9Pxz6SwHMYxJcwJ6B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93793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1122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b946c266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gbb946c26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2528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b29e6eaae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gb29e6eaa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3854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b29e6eaaef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b29e6eaae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7626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b29e6eaaef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gb29e6eaae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1082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29e6eaaef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b29e6eaae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0290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9c0fe43b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ga9c0fe43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5439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404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9565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842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9a40c56f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Read this.</a:t>
            </a:r>
            <a:endParaRPr/>
          </a:p>
        </p:txBody>
      </p:sp>
      <p:sp>
        <p:nvSpPr>
          <p:cNvPr id="244" name="Google Shape;244;g9a40c56f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22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2343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3838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9908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0442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9c0fe43b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a9c0fe43b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5649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9c0fe43b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a9c0fe43b7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a9c0fe43b7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7454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9a40c56f3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2" name="Google Shape;292;g9a40c56f3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4703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a9c0fe43b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ga9c0fe43b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9018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9c0fe43b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3" name="Google Shape;303;ga9c0fe43b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78233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1fe4575d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ga1fe4575d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1970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9c0fe43b7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a9c0fe43b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7958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62787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a9c0fe43b7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a9c0fe43b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6574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a1fe4575d2_0_3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ga1fe4575d2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7195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a9c0fe43b7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a9c0fe43b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70572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a1fe4575d2_0_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ga1fe4575d2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96698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a9c0fe43b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a9c0fe43b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27030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ab07f90c33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gab07f90c3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2442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3391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9" name="Google Shape;3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47037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35252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9c0fe43b7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ga9c0fe43b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5556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b946c266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bb946c266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0181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a1fe4575d2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6" name="Google Shape;376;ga1fe4575d2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629630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a9c0fe43b7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ga9c0fe43b7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5167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9c0fe43b7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8" name="Google Shape;388;ga9c0fe43b7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92430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a9c0fe43b7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ga9c0fe43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70939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9a40c56f3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3" name="Google Shape;403;g9a40c56f3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2647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49926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a9c0fe43b7_1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ga9c0fe43b7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98873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92988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906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0" name="Google Shape;44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8115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b29e6eaae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b29e6eaa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43530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a9c0fe43b7_1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ga9c0fe43b7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58562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13247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2" name="Google Shape;4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03097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08827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5" name="Google Shape;4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748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b946c266f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bb946c266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598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b946c266f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bb946c266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022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b946c266f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bb946c266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6302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bb946c266f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gbb946c266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423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">
  <p:cSld name="AUTOLAYOUT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a9c0fe43b7_1_1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a9c0fe43b7_1_1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1">
  <p:cSld name="AUTOLAYOUT_1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a9c0fe43b7_1_1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a9c0fe43b7_1_1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1" name="Google Shape;91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6">
  <p:cSld name="AUTOLAYOUT_6">
    <p:bg>
      <p:bgPr>
        <a:solidFill>
          <a:srgbClr val="FFFFF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a1fe4575d2_0_3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ga1fe4575d2_0_3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8">
  <p:cSld name="AUTOLAYOUT_8">
    <p:bg>
      <p:bgPr>
        <a:solidFill>
          <a:srgbClr val="FFFFFF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a1fe4575d2_0_3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ga1fe4575d2_0_3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7">
  <p:cSld name="AUTOLAYOUT_7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a1fe4575d2_0_3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ga1fe4575d2_0_3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9">
  <p:cSld name="AUTOLAYOUT_9">
    <p:bg>
      <p:bgPr>
        <a:solidFill>
          <a:srgbClr val="FFFFF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a1fe4575d2_0_3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ga1fe4575d2_0_3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2">
  <p:cSld name="AUTOLAYOUT_2">
    <p:bg>
      <p:bgPr>
        <a:solidFill>
          <a:srgbClr val="FFFFF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a1fe4575d2_0_1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ga1fe4575d2_0_1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4">
  <p:cSld name="AUTOLAYOUT_4">
    <p:bg>
      <p:bgPr>
        <a:solidFill>
          <a:srgbClr val="FFFFFF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a1fe4575d2_0_2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ga1fe4575d2_0_27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5">
  <p:cSld name="AUTOLAYOUT_5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a1fe4575d2_0_2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a1fe4575d2_0_28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3">
  <p:cSld name="AUTOLAYOUT_3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a1fe4575d2_0_2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a1fe4575d2_0_27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"/>
          <p:cNvPicPr preferRelativeResize="0"/>
          <p:nvPr/>
        </p:nvPicPr>
        <p:blipFill rotWithShape="1">
          <a:blip r:embed="rId3">
            <a:alphaModFix/>
          </a:blip>
          <a:srcRect t="4838" b="623"/>
          <a:stretch/>
        </p:blipFill>
        <p:spPr>
          <a:xfrm>
            <a:off x="7" y="10"/>
            <a:ext cx="12191977" cy="68579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"/>
          <p:cNvSpPr txBox="1"/>
          <p:nvPr/>
        </p:nvSpPr>
        <p:spPr>
          <a:xfrm>
            <a:off x="1481835" y="274740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HEALY</a:t>
            </a:r>
            <a:endParaRPr sz="8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FUTUR DE LA MÉDECINE HOLISTIQUE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endParaRPr sz="8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bb946c266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bb946c266f_0_0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Pourquoi HEALY est révolutionnaire ?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bb946c266f_0_0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REVOLUTION 1: 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capteur quantique 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L’accès au champ d’Information = Champ Quantique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Une application DIRECTE et CONCRETE de la quantique pour la santé 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Une véritable avancée technologique qui ouvre la porte des développements futurs pas seulement en matière de santé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b29e6eaaef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b29e6eaaef_0_6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Pourquoi HEALY est révolutionnaire ?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b29e6eaaef_0_6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REVOLUTION 2: 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la détermination des fréquences exactes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Comprendre ce qui existait déjà avant et ce que le HEALY change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mécanisme de l’analyse de résonance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L’étendue des fréquences disponibles 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1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Traiter les blocages à leur racine - sans pour autant expliquer la raison de leur existence</a:t>
            </a:r>
            <a:endParaRPr sz="2500" b="0" i="1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b29e6eaaef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b29e6eaaef_0_18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Pourquoi HEALY est révolutionnaire ?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b29e6eaaef_0_18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REVOLUTION 3: 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scan des chakras (Healy Résonance)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“Aura” … plutôt la distribution d’énergie instantanée dans le prisme d’analyse de 7 chakras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L’approximation des schémas énergétiques actifs dans les chakras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Les possibilités de travail sur soi même, de façon indépendante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1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b29e6eaaef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b29e6eaaef_0_12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Pourquoi HEALY est révolutionnaire ?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b29e6eaaef_0_12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REVOLUTION 4: 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mode de distribution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Premier appareil médical dans le Marketing de Réseau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L’engouement naturel et le succès de ce choix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Ce qui est mis en défaut: 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○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secteur Santé/bien-être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○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nos systèmes de pensée sur le travail et l’abondance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○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notre identification à un profil professionnel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1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b29e6eaaef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b29e6eaaef_0_24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Pourquoi HEALY est révolutionnaire ?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b29e6eaaef_0_24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REVOLUTION 5: 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l’impact énergétique et spirituel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L’impact individuel conscient, ou inconscient 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Une masse critique de personnes / le 101ème singe 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L’éveil personnel accessible PAR la science et le médical 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1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a9c0fe43b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a9c0fe43b7_0_0"/>
          <p:cNvSpPr txBox="1"/>
          <p:nvPr/>
        </p:nvSpPr>
        <p:spPr>
          <a:xfrm>
            <a:off x="666749" y="587832"/>
            <a:ext cx="96528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ANIMATEUR DU JOUR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a9c0fe43b7_0_0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Mon </a:t>
            </a:r>
            <a:r>
              <a:rPr lang="en-US" sz="28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parcours</a:t>
            </a:r>
            <a:endParaRPr sz="28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Passionné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de </a:t>
            </a:r>
            <a:r>
              <a:rPr lang="en-US" sz="28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guérison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et de </a:t>
            </a:r>
            <a:r>
              <a:rPr lang="en-US" sz="28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spiritualité</a:t>
            </a:r>
            <a:endParaRPr sz="28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○"/>
            </a:pPr>
            <a:r>
              <a:rPr lang="en-US" sz="24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Méthodes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ancestrales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et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traditionnelles</a:t>
            </a:r>
            <a:endParaRPr sz="2400" b="0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○"/>
            </a:pPr>
            <a:r>
              <a:rPr lang="en-US" sz="24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Capacités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indépendantes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de conscience</a:t>
            </a:r>
            <a:endParaRPr sz="2400" b="0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○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Technologies de pointe</a:t>
            </a:r>
            <a:endParaRPr sz="2400" b="0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Mon intention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217" name="Google Shape;217;ga9c0fe43b7_0_0"/>
          <p:cNvPicPr preferRelativeResize="0"/>
          <p:nvPr/>
        </p:nvPicPr>
        <p:blipFill rotWithShape="1">
          <a:blip r:embed="rId4">
            <a:alphaModFix/>
          </a:blip>
          <a:srcRect l="14993" t="34557" r="39560" b="21728"/>
          <a:stretch/>
        </p:blipFill>
        <p:spPr>
          <a:xfrm>
            <a:off x="7814175" y="1182975"/>
            <a:ext cx="3890600" cy="498962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a9c0fe43b7_0_0"/>
          <p:cNvSpPr txBox="1"/>
          <p:nvPr/>
        </p:nvSpPr>
        <p:spPr>
          <a:xfrm>
            <a:off x="8935175" y="6172600"/>
            <a:ext cx="2291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THOMAS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6"/>
          <p:cNvPicPr preferRelativeResize="0"/>
          <p:nvPr/>
        </p:nvPicPr>
        <p:blipFill rotWithShape="1">
          <a:blip r:embed="rId3">
            <a:alphaModFix/>
          </a:blip>
          <a:srcRect b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6"/>
          <p:cNvSpPr txBox="1"/>
          <p:nvPr/>
        </p:nvSpPr>
        <p:spPr>
          <a:xfrm>
            <a:off x="1694743" y="3986366"/>
            <a:ext cx="8802514" cy="137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La science prouve maintenant que tout </a:t>
            </a:r>
            <a:r>
              <a:rPr lang="en-US" sz="36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l’univers - nous y compris </a:t>
            </a:r>
            <a:r>
              <a:rPr lang="en-US" sz="36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- n’est fait fondamentalement que </a:t>
            </a:r>
            <a:r>
              <a:rPr lang="en-US" sz="36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d’énergie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6960" y="1049393"/>
            <a:ext cx="5142016" cy="277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7"/>
          <p:cNvPicPr preferRelativeResize="0"/>
          <p:nvPr/>
        </p:nvPicPr>
        <p:blipFill rotWithShape="1">
          <a:blip r:embed="rId3">
            <a:alphaModFix/>
          </a:blip>
          <a:srcRect t="4175" b="1283"/>
          <a:stretch/>
        </p:blipFill>
        <p:spPr>
          <a:xfrm>
            <a:off x="0" y="10"/>
            <a:ext cx="755468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7"/>
          <p:cNvSpPr txBox="1"/>
          <p:nvPr/>
        </p:nvSpPr>
        <p:spPr>
          <a:xfrm>
            <a:off x="1029709" y="1202731"/>
            <a:ext cx="3983164" cy="471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12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THE HUMAN BODY IS COMPRISED OF NINE SYSTEMS 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cs typeface="Sarabun" panose="020B0604020202020204" charset="-34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And, what actually makes these systems</a:t>
            </a:r>
            <a:r>
              <a:rPr lang="en-US" sz="1800" b="1" i="0" u="none" strike="noStrike" cap="none" dirty="0" smtClean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?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/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TISSUES AND ORGANS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cs typeface="Sarabun" panose="020B0604020202020204" charset="-34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What are tissues and organs made of?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CELLS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cs typeface="Sarabun" panose="020B0604020202020204" charset="-34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What actually makes the cells?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MOLECULES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cs typeface="Sarabun" panose="020B0604020202020204" charset="-34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What makes a molecule?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ATOMS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cs typeface="Sarabun" panose="020B0604020202020204" charset="-34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What makes an atom?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cs typeface="Sarabun" panose="020B0604020202020204" charset="-34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smtClean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SUB-ATOMIC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PARTICLES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cs typeface="Sarabun" panose="020B0604020202020204" charset="-34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What makes a subatomic particle?</a:t>
            </a:r>
            <a:endParaRPr sz="1800" b="0" i="0" u="none" strike="noStrike" cap="none" dirty="0">
              <a:solidFill>
                <a:srgbClr val="000000"/>
              </a:solidFill>
              <a:latin typeface="+mj-lt"/>
              <a:cs typeface="Sarabun" panose="020B0604020202020204" charset="-34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12"/>
              <a:buFont typeface="Arial"/>
              <a:buNone/>
            </a:pPr>
            <a:r>
              <a:rPr lang="en-US" sz="1800" b="1" i="0" u="none" strike="noStrike" cap="none" dirty="0" smtClean="0">
                <a:solidFill>
                  <a:schemeClr val="lt1"/>
                </a:solidFill>
                <a:latin typeface="+mj-lt"/>
                <a:ea typeface="Sarabun"/>
                <a:cs typeface="Sarabun" panose="020B0604020202020204" charset="-34"/>
                <a:sym typeface="Sarabun"/>
              </a:rPr>
              <a:t>ENERGY</a:t>
            </a:r>
            <a:endParaRPr sz="1800" b="1" i="0" u="none" strike="noStrike" cap="none" dirty="0">
              <a:solidFill>
                <a:schemeClr val="lt1"/>
              </a:solidFill>
              <a:latin typeface="+mj-lt"/>
              <a:ea typeface="Sarabun"/>
              <a:cs typeface="Sarabun" panose="020B0604020202020204" charset="-34"/>
              <a:sym typeface="Sarabun"/>
            </a:endParaRPr>
          </a:p>
        </p:txBody>
      </p:sp>
      <p:pic>
        <p:nvPicPr>
          <p:cNvPr id="232" name="Google Shape;23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811" y="-1"/>
            <a:ext cx="6553189" cy="68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"/>
          <p:cNvSpPr/>
          <p:nvPr/>
        </p:nvSpPr>
        <p:spPr>
          <a:xfrm>
            <a:off x="0" y="0"/>
            <a:ext cx="121920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0" y="1"/>
            <a:ext cx="12192000" cy="51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596464" y="551961"/>
            <a:ext cx="10999200" cy="5400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8"/>
          <p:cNvPicPr preferRelativeResize="0"/>
          <p:nvPr/>
        </p:nvPicPr>
        <p:blipFill rotWithShape="1">
          <a:blip r:embed="rId3">
            <a:alphaModFix/>
          </a:blip>
          <a:srcRect r="533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Google Shape;241;p8"/>
          <p:cNvCxnSpPr/>
          <p:nvPr/>
        </p:nvCxnSpPr>
        <p:spPr>
          <a:xfrm rot="10800000">
            <a:off x="596596" y="6329769"/>
            <a:ext cx="11000100" cy="0"/>
          </a:xfrm>
          <a:prstGeom prst="straightConnector1">
            <a:avLst/>
          </a:prstGeom>
          <a:noFill/>
          <a:ln w="152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9a40c56f33_0_0"/>
          <p:cNvPicPr preferRelativeResize="0"/>
          <p:nvPr/>
        </p:nvPicPr>
        <p:blipFill rotWithShape="1">
          <a:blip r:embed="rId3">
            <a:alphaModFix/>
          </a:blip>
          <a:srcRect b="62852"/>
          <a:stretch/>
        </p:blipFill>
        <p:spPr>
          <a:xfrm>
            <a:off x="6808" y="2196039"/>
            <a:ext cx="12185193" cy="246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 t="4175" b="1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1762000" y="2253358"/>
            <a:ext cx="9959100" cy="3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Si vous voulez comprendre les </a:t>
            </a:r>
            <a:r>
              <a:rPr lang="en-US" sz="40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secrets de l’univers</a:t>
            </a:r>
            <a:r>
              <a:rPr lang="en-US" sz="40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, pensez en termes </a:t>
            </a:r>
            <a:r>
              <a:rPr lang="en-US" sz="40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d’énergie, de fréquence et de vibration. 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								</a:t>
            </a:r>
            <a:r>
              <a:rPr lang="en-US" sz="40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– </a:t>
            </a:r>
            <a:r>
              <a:rPr lang="en-US" sz="20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Nikola Tesla</a:t>
            </a:r>
            <a:endParaRPr sz="20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723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6065" y="1837662"/>
            <a:ext cx="2836122" cy="283612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 txBox="1"/>
          <p:nvPr/>
        </p:nvSpPr>
        <p:spPr>
          <a:xfrm>
            <a:off x="1184599" y="2101325"/>
            <a:ext cx="30705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 résonance 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vos données </a:t>
            </a:r>
            <a:r>
              <a:rPr lang="en-US" sz="2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de santé dans le Champ d’Information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Quantique</a:t>
            </a:r>
            <a:endParaRPr sz="2000" b="1" i="1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None/>
            </a:pPr>
            <a:endParaRPr sz="2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54" name="Google Shape;254;p11"/>
          <p:cNvSpPr txBox="1"/>
          <p:nvPr/>
        </p:nvSpPr>
        <p:spPr>
          <a:xfrm>
            <a:off x="7351175" y="2101325"/>
            <a:ext cx="3300600" cy="24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les fréquences adéquates 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pour </a:t>
            </a:r>
            <a:r>
              <a:rPr lang="en-US" sz="2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catalyser la guérison organique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dans vos corps</a:t>
            </a:r>
            <a:endParaRPr sz="24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255" name="Google Shape;255;p11"/>
          <p:cNvGrpSpPr/>
          <p:nvPr/>
        </p:nvGrpSpPr>
        <p:grpSpPr>
          <a:xfrm>
            <a:off x="2571692" y="411913"/>
            <a:ext cx="6593914" cy="1380300"/>
            <a:chOff x="3178564" y="411937"/>
            <a:chExt cx="5331000" cy="1380300"/>
          </a:xfrm>
        </p:grpSpPr>
        <p:sp>
          <p:nvSpPr>
            <p:cNvPr id="256" name="Google Shape;256;p11"/>
            <p:cNvSpPr/>
            <p:nvPr/>
          </p:nvSpPr>
          <p:spPr>
            <a:xfrm>
              <a:off x="3178564" y="411937"/>
              <a:ext cx="5331000" cy="1380300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1"/>
            <p:cNvSpPr txBox="1"/>
            <p:nvPr/>
          </p:nvSpPr>
          <p:spPr>
            <a:xfrm>
              <a:off x="4962901" y="429263"/>
              <a:ext cx="33006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Personnalise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685800" marR="0" lvl="1" indent="-1524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Noto Sans Symbols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228600" marR="0" lvl="0" indent="-1397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Noto Sans Symbols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grpSp>
        <p:nvGrpSpPr>
          <p:cNvPr id="258" name="Google Shape;258;p11"/>
          <p:cNvGrpSpPr/>
          <p:nvPr/>
        </p:nvGrpSpPr>
        <p:grpSpPr>
          <a:xfrm>
            <a:off x="2335962" y="4673783"/>
            <a:ext cx="6724681" cy="1692803"/>
            <a:chOff x="3068127" y="4673784"/>
            <a:chExt cx="5331125" cy="1692803"/>
          </a:xfrm>
        </p:grpSpPr>
        <p:sp>
          <p:nvSpPr>
            <p:cNvPr id="259" name="Google Shape;259;p11"/>
            <p:cNvSpPr/>
            <p:nvPr/>
          </p:nvSpPr>
          <p:spPr>
            <a:xfrm rot="10800000">
              <a:off x="3068127" y="4673784"/>
              <a:ext cx="5331125" cy="1380227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1"/>
            <p:cNvSpPr txBox="1"/>
            <p:nvPr/>
          </p:nvSpPr>
          <p:spPr>
            <a:xfrm>
              <a:off x="4734861" y="5741436"/>
              <a:ext cx="3300601" cy="625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Feedback dynamique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685800" marR="0" lvl="1" indent="-1524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Noto Sans Symbols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228600" marR="0" lvl="0" indent="-1397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Noto Sans Symbols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0"/>
          <p:cNvPicPr preferRelativeResize="0"/>
          <p:nvPr/>
        </p:nvPicPr>
        <p:blipFill rotWithShape="1">
          <a:blip r:embed="rId3">
            <a:alphaModFix/>
          </a:blip>
          <a:srcRect l="19582" t="24601" r="13143" b="17279"/>
          <a:stretch/>
        </p:blipFill>
        <p:spPr>
          <a:xfrm>
            <a:off x="0" y="-6970"/>
            <a:ext cx="12294707" cy="6864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3277" y="0"/>
            <a:ext cx="7875922" cy="6299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197800" y="217695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Range: 144,000+ Frequencies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Analysis: Quantum Sensor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050"/>
              <a:buFont typeface="Arial"/>
              <a:buNone/>
            </a:pPr>
            <a:endParaRPr sz="10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050"/>
              <a:buFont typeface="Arial"/>
              <a:buNone/>
            </a:pPr>
            <a:endParaRPr sz="10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Usage: Application based 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Easy-to-use &amp; intuitive ! </a:t>
            </a:r>
            <a:endParaRPr sz="2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/>
        </p:nvSpPr>
        <p:spPr>
          <a:xfrm>
            <a:off x="214299" y="634875"/>
            <a:ext cx="4058700" cy="50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685800" marR="0" lvl="1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PHYSIQUE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Douleur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Detox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Peau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Sport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MENTAL 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Maladies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Travail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Meditation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Apprentissage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BIOENERGETIQUE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Organes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Systèmes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Méridiens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BEAUTE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CHAKRAS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60"/>
              <a:buFont typeface="Arial"/>
              <a:buNone/>
            </a:pP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8763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1" indent="-87629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8763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marR="0" lvl="0" indent="-8762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273" name="Google Shape;273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875" r="2759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2"/>
          <p:cNvSpPr/>
          <p:nvPr/>
        </p:nvSpPr>
        <p:spPr>
          <a:xfrm>
            <a:off x="5470071" y="2674946"/>
            <a:ext cx="65151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AGIT SUR </a:t>
            </a: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TOUS LES ASPECTS</a:t>
            </a: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L’EXPERIENCE HUMAINE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2"/>
          <p:cNvSpPr/>
          <p:nvPr/>
        </p:nvSpPr>
        <p:spPr>
          <a:xfrm>
            <a:off x="6228300" y="4245100"/>
            <a:ext cx="4058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TECHNOLOGIE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d’HARMONISATION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MULTIDIMENSIONNELLE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a9c0fe43b7_0_8"/>
          <p:cNvPicPr preferRelativeResize="0"/>
          <p:nvPr/>
        </p:nvPicPr>
        <p:blipFill rotWithShape="1">
          <a:blip r:embed="rId3">
            <a:alphaModFix/>
          </a:blip>
          <a:srcRect l="19584" t="24601" r="13135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a9c0fe43b7_0_8"/>
          <p:cNvSpPr txBox="1"/>
          <p:nvPr/>
        </p:nvSpPr>
        <p:spPr>
          <a:xfrm>
            <a:off x="4368600" y="2645000"/>
            <a:ext cx="36789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COMMENT ?</a:t>
            </a:r>
            <a:r>
              <a:rPr lang="en-US" sz="3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a9c0fe43b7_0_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88" name="Google Shape;288;ga9c0fe43b7_0_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89" name="Google Shape;289;ga9c0fe43b7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2191998" cy="6637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g9a40c56f33_0_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19499" cy="675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9c0fe43b7_0_14"/>
          <p:cNvSpPr/>
          <p:nvPr/>
        </p:nvSpPr>
        <p:spPr>
          <a:xfrm>
            <a:off x="6338455" y="5257800"/>
            <a:ext cx="4530300" cy="141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a9c0fe43b7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4500"/>
            <a:ext cx="12292181" cy="67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9c0fe43b7_0_20"/>
          <p:cNvSpPr/>
          <p:nvPr/>
        </p:nvSpPr>
        <p:spPr>
          <a:xfrm>
            <a:off x="6338455" y="5257800"/>
            <a:ext cx="4530300" cy="141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ga9c0fe43b7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03175" cy="677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1fe4575d2_0_129"/>
          <p:cNvSpPr/>
          <p:nvPr/>
        </p:nvSpPr>
        <p:spPr>
          <a:xfrm>
            <a:off x="6338455" y="5257800"/>
            <a:ext cx="4530300" cy="141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ga1fe4575d2_0_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1" cy="6574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a9c0fe43b7_0_26"/>
          <p:cNvPicPr preferRelativeResize="0"/>
          <p:nvPr/>
        </p:nvPicPr>
        <p:blipFill rotWithShape="1">
          <a:blip r:embed="rId3">
            <a:alphaModFix/>
          </a:blip>
          <a:srcRect l="19584" t="24601" r="13135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a9c0fe43b7_0_26"/>
          <p:cNvSpPr txBox="1"/>
          <p:nvPr/>
        </p:nvSpPr>
        <p:spPr>
          <a:xfrm>
            <a:off x="3567400" y="3007675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QUEL RESULTATS ?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>
                <a:solidFill>
                  <a:schemeClr val="lt1"/>
                </a:solidFill>
              </a:rPr>
              <a:t>Aider au mieux le monde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Développement Personnel = Spiritualité </a:t>
            </a:r>
            <a:endParaRPr sz="33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HEALY: se transformer = Améliorer sa qualité de vie</a:t>
            </a:r>
            <a:endParaRPr sz="33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a9c0fe43b7_0_39"/>
          <p:cNvPicPr preferRelativeResize="0"/>
          <p:nvPr/>
        </p:nvPicPr>
        <p:blipFill rotWithShape="1">
          <a:blip r:embed="rId3">
            <a:alphaModFix/>
          </a:blip>
          <a:srcRect l="1838" r="1837"/>
          <a:stretch/>
        </p:blipFill>
        <p:spPr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a1fe4575d2_0_316"/>
          <p:cNvPicPr preferRelativeResize="0"/>
          <p:nvPr/>
        </p:nvPicPr>
        <p:blipFill rotWithShape="1">
          <a:blip r:embed="rId3">
            <a:alphaModFix/>
          </a:blip>
          <a:srcRect l="1295" r="1285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ga9c0fe43b7_1_6"/>
          <p:cNvPicPr preferRelativeResize="0"/>
          <p:nvPr/>
        </p:nvPicPr>
        <p:blipFill rotWithShape="1">
          <a:blip r:embed="rId3">
            <a:alphaModFix/>
          </a:blip>
          <a:srcRect l="1418" r="1418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ga1fe4575d2_0_327"/>
          <p:cNvPicPr preferRelativeResize="0"/>
          <p:nvPr/>
        </p:nvPicPr>
        <p:blipFill rotWithShape="1">
          <a:blip r:embed="rId3">
            <a:alphaModFix/>
          </a:blip>
          <a:srcRect l="1085" r="1073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a9c0fe43b7_1_0"/>
          <p:cNvPicPr preferRelativeResize="0"/>
          <p:nvPr/>
        </p:nvPicPr>
        <p:blipFill rotWithShape="1">
          <a:blip r:embed="rId3">
            <a:alphaModFix/>
          </a:blip>
          <a:srcRect l="19584" t="24601" r="13135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a9c0fe43b7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3187" y="1244525"/>
            <a:ext cx="9008326" cy="453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ab07f90c33_0_5"/>
          <p:cNvPicPr preferRelativeResize="0"/>
          <p:nvPr/>
        </p:nvPicPr>
        <p:blipFill rotWithShape="1">
          <a:blip r:embed="rId3">
            <a:alphaModFix/>
          </a:blip>
          <a:srcRect l="19584" t="24602" r="13137" b="17273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ab07f90c33_0_5"/>
          <p:cNvSpPr txBox="1"/>
          <p:nvPr/>
        </p:nvSpPr>
        <p:spPr>
          <a:xfrm>
            <a:off x="3567400" y="3007675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TEMOIGNAGE LIVE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9895"/>
            <a:ext cx="12192000" cy="723779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5"/>
          <p:cNvSpPr txBox="1"/>
          <p:nvPr/>
        </p:nvSpPr>
        <p:spPr>
          <a:xfrm>
            <a:off x="3936300" y="1508625"/>
            <a:ext cx="40146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Les visionnaires à la tête de l’entreprise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16"/>
          <p:cNvPicPr preferRelativeResize="0"/>
          <p:nvPr/>
        </p:nvPicPr>
        <p:blipFill rotWithShape="1">
          <a:blip r:embed="rId3">
            <a:alphaModFix/>
          </a:blip>
          <a:srcRect l="3366" r="3363"/>
          <a:stretch/>
        </p:blipFill>
        <p:spPr>
          <a:xfrm>
            <a:off x="0" y="0"/>
            <a:ext cx="12192001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72"/>
            <a:ext cx="12192000" cy="685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/>
          <p:cNvPicPr preferRelativeResize="0"/>
          <p:nvPr/>
        </p:nvPicPr>
        <p:blipFill rotWithShape="1">
          <a:blip r:embed="rId4">
            <a:alphaModFix/>
          </a:blip>
          <a:srcRect l="10090" t="60917" r="48591" b="8290"/>
          <a:stretch/>
        </p:blipFill>
        <p:spPr>
          <a:xfrm>
            <a:off x="5448239" y="2296884"/>
            <a:ext cx="5805214" cy="226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ga9c0fe43b7_0_45"/>
          <p:cNvPicPr preferRelativeResize="0"/>
          <p:nvPr/>
        </p:nvPicPr>
        <p:blipFill rotWithShape="1">
          <a:blip r:embed="rId3">
            <a:alphaModFix/>
          </a:blip>
          <a:srcRect l="19584" t="24601" r="13135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a9c0fe43b7_0_45"/>
          <p:cNvSpPr txBox="1"/>
          <p:nvPr/>
        </p:nvSpPr>
        <p:spPr>
          <a:xfrm>
            <a:off x="4671925" y="285930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EDITIONS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bb946c266f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bb946c266f_0_6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>
                <a:solidFill>
                  <a:schemeClr val="lt1"/>
                </a:solidFill>
              </a:rPr>
              <a:t>Entreprendre avec HEALY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bb946c266f_0_6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Comprendre et utiliser la technologie</a:t>
            </a:r>
            <a:endParaRPr sz="33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Ce qui est révolutionnaire </a:t>
            </a:r>
            <a:endParaRPr sz="33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Partager:</a:t>
            </a:r>
            <a:endParaRPr sz="33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lphaLcPeriod"/>
            </a:pPr>
            <a:r>
              <a:rPr lang="en-US" sz="33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votre expérience</a:t>
            </a:r>
            <a:endParaRPr sz="33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lphaLcPeriod"/>
            </a:pPr>
            <a:r>
              <a:rPr lang="en-US" sz="33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votre enthousiasme</a:t>
            </a:r>
            <a:endParaRPr sz="33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1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lphaLcPeriod"/>
            </a:pPr>
            <a:r>
              <a:rPr lang="en-US" sz="33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l’opportunité</a:t>
            </a:r>
            <a:endParaRPr sz="33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ga1fe4575d2_0_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8126" y="1951464"/>
            <a:ext cx="9139451" cy="29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a1fe4575d2_0_261"/>
          <p:cNvSpPr txBox="1"/>
          <p:nvPr/>
        </p:nvSpPr>
        <p:spPr>
          <a:xfrm>
            <a:off x="1348125" y="655050"/>
            <a:ext cx="1271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4 éditions </a:t>
            </a:r>
            <a:r>
              <a:rPr lang="en-US" sz="29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- un seul boîtier </a:t>
            </a: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1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Possibilité de mettre à niveau par la suite !</a:t>
            </a:r>
            <a:endParaRPr sz="2900" b="0" i="1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a9c0fe43b7_1_12"/>
          <p:cNvPicPr preferRelativeResize="0"/>
          <p:nvPr/>
        </p:nvPicPr>
        <p:blipFill rotWithShape="1">
          <a:blip r:embed="rId3">
            <a:alphaModFix/>
          </a:blip>
          <a:srcRect l="1286" r="128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a9c0fe43b7_1_12"/>
          <p:cNvSpPr txBox="1"/>
          <p:nvPr/>
        </p:nvSpPr>
        <p:spPr>
          <a:xfrm>
            <a:off x="3016850" y="580292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501 €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ga9c0fe43b7_1_134"/>
          <p:cNvPicPr preferRelativeResize="0"/>
          <p:nvPr/>
        </p:nvPicPr>
        <p:blipFill rotWithShape="1">
          <a:blip r:embed="rId3">
            <a:alphaModFix/>
          </a:blip>
          <a:srcRect l="1838" r="1837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a9c0fe43b7_1_134"/>
          <p:cNvSpPr txBox="1"/>
          <p:nvPr/>
        </p:nvSpPr>
        <p:spPr>
          <a:xfrm>
            <a:off x="1698025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1005 €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a9c0fe43b7_1_134"/>
          <p:cNvSpPr txBox="1"/>
          <p:nvPr/>
        </p:nvSpPr>
        <p:spPr>
          <a:xfrm>
            <a:off x="5361850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1509 €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a9c0fe43b7_1_134"/>
          <p:cNvSpPr txBox="1"/>
          <p:nvPr/>
        </p:nvSpPr>
        <p:spPr>
          <a:xfrm>
            <a:off x="9035925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2517 €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a9c0fe43b7_1_134"/>
          <p:cNvSpPr txBox="1"/>
          <p:nvPr/>
        </p:nvSpPr>
        <p:spPr>
          <a:xfrm rot="-5400920">
            <a:off x="11186282" y="6021290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a9c0fe43b7_0_50"/>
          <p:cNvPicPr preferRelativeResize="0"/>
          <p:nvPr/>
        </p:nvPicPr>
        <p:blipFill rotWithShape="1">
          <a:blip r:embed="rId3">
            <a:alphaModFix/>
          </a:blip>
          <a:srcRect l="19584" t="24601" r="13135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a9c0fe43b7_0_50"/>
          <p:cNvSpPr txBox="1"/>
          <p:nvPr/>
        </p:nvSpPr>
        <p:spPr>
          <a:xfrm>
            <a:off x="3977700" y="285930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UTILISATION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g9a40c56f33_0_79"/>
          <p:cNvPicPr preferRelativeResize="0"/>
          <p:nvPr/>
        </p:nvPicPr>
        <p:blipFill rotWithShape="1">
          <a:blip r:embed="rId3">
            <a:alphaModFix/>
          </a:blip>
          <a:srcRect l="1219" r="1227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48"/>
            <a:ext cx="6079939" cy="338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69884"/>
            <a:ext cx="6079940" cy="333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4870"/>
            <a:ext cx="5117589" cy="345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201" y="3377278"/>
            <a:ext cx="3124200" cy="3455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4"/>
          <p:cNvPicPr preferRelativeResize="0"/>
          <p:nvPr/>
        </p:nvPicPr>
        <p:blipFill rotWithShape="1">
          <a:blip r:embed="rId7">
            <a:alphaModFix/>
          </a:blip>
          <a:srcRect l="58296" t="4691" r="6472" b="6238"/>
          <a:stretch/>
        </p:blipFill>
        <p:spPr>
          <a:xfrm>
            <a:off x="8327514" y="3621857"/>
            <a:ext cx="2876549" cy="321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a9c0fe43b7_1_144"/>
          <p:cNvPicPr preferRelativeResize="0"/>
          <p:nvPr/>
        </p:nvPicPr>
        <p:blipFill rotWithShape="1">
          <a:blip r:embed="rId3">
            <a:alphaModFix/>
          </a:blip>
          <a:srcRect l="19584" t="24601" r="13135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a9c0fe43b7_1_144"/>
          <p:cNvSpPr txBox="1"/>
          <p:nvPr/>
        </p:nvSpPr>
        <p:spPr>
          <a:xfrm>
            <a:off x="4671925" y="285930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43"/>
            <a:ext cx="12192000" cy="684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4"/>
          <p:cNvPicPr preferRelativeResize="0"/>
          <p:nvPr/>
        </p:nvPicPr>
        <p:blipFill rotWithShape="1">
          <a:blip r:embed="rId3">
            <a:alphaModFix/>
          </a:blip>
          <a:srcRect t="4175" b="1286"/>
          <a:stretch/>
        </p:blipFill>
        <p:spPr>
          <a:xfrm>
            <a:off x="0" y="-12"/>
            <a:ext cx="12191994" cy="685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7924" y="1483701"/>
            <a:ext cx="3530200" cy="35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4"/>
          <p:cNvSpPr/>
          <p:nvPr/>
        </p:nvSpPr>
        <p:spPr>
          <a:xfrm>
            <a:off x="1121375" y="764725"/>
            <a:ext cx="6192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Marketing de réseau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3" name="Google Shape;433;p24"/>
          <p:cNvSpPr/>
          <p:nvPr/>
        </p:nvSpPr>
        <p:spPr>
          <a:xfrm>
            <a:off x="1121375" y="1470650"/>
            <a:ext cx="61920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Appareil médical </a:t>
            </a:r>
            <a:endParaRPr sz="29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(classe IIa, </a:t>
            </a:r>
            <a:r>
              <a:rPr lang="en-US" sz="2940" b="0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certifié par MEDCERT</a:t>
            </a: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)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4" name="Google Shape;434;p24"/>
          <p:cNvSpPr/>
          <p:nvPr/>
        </p:nvSpPr>
        <p:spPr>
          <a:xfrm>
            <a:off x="1121375" y="2430375"/>
            <a:ext cx="61920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Produit “Licorne”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5" name="Google Shape;435;p24"/>
          <p:cNvSpPr/>
          <p:nvPr/>
        </p:nvSpPr>
        <p:spPr>
          <a:xfrm>
            <a:off x="1121375" y="3010900"/>
            <a:ext cx="61920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Pas de compétition </a:t>
            </a:r>
            <a:endParaRPr sz="29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(</a:t>
            </a:r>
            <a:r>
              <a:rPr lang="en-US" sz="2940" b="0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créateur de catégorie</a:t>
            </a: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6" name="Google Shape;436;p24"/>
          <p:cNvSpPr/>
          <p:nvPr/>
        </p:nvSpPr>
        <p:spPr>
          <a:xfrm>
            <a:off x="1121375" y="4175525"/>
            <a:ext cx="6192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Innovation disruptive </a:t>
            </a:r>
            <a:r>
              <a:rPr lang="en-US" sz="2940" b="0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de plusieurs marchés établis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9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37" name="Google Shape;437;p24"/>
          <p:cNvSpPr txBox="1"/>
          <p:nvPr/>
        </p:nvSpPr>
        <p:spPr>
          <a:xfrm>
            <a:off x="1121375" y="5283450"/>
            <a:ext cx="61161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150 000 membres </a:t>
            </a:r>
            <a:r>
              <a:rPr lang="en-US" sz="294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en moins de</a:t>
            </a:r>
            <a:r>
              <a:rPr lang="en-US" sz="294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18 mois</a:t>
            </a:r>
            <a:endParaRPr sz="294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34"/>
          <p:cNvPicPr preferRelativeResize="0"/>
          <p:nvPr/>
        </p:nvPicPr>
        <p:blipFill rotWithShape="1">
          <a:blip r:embed="rId3">
            <a:alphaModFix/>
          </a:blip>
          <a:srcRect t="4184" b="1296"/>
          <a:stretch/>
        </p:blipFill>
        <p:spPr>
          <a:xfrm>
            <a:off x="20" y="10"/>
            <a:ext cx="12191977" cy="6857988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4"/>
          <p:cNvSpPr/>
          <p:nvPr/>
        </p:nvSpPr>
        <p:spPr>
          <a:xfrm>
            <a:off x="1362275" y="1802675"/>
            <a:ext cx="10828200" cy="4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Brought to you by Quantum Awakening</a:t>
            </a: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31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Team of heart-centered leaders</a:t>
            </a:r>
            <a:endParaRPr sz="3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Values: co-creation, healing, leading by example, love</a:t>
            </a:r>
            <a:endParaRPr sz="3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If you resonate, we want you !</a:t>
            </a:r>
            <a:endParaRPr sz="3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b29e6eaae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b29e6eaaef_0_0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Pourquoi HEALY est révolutionnaire ?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b29e6eaaef_0_0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AutoNum type="arabicPeriod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capteur quantique </a:t>
            </a: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AutoNum type="arabicPeriod"/>
            </a:pPr>
            <a:r>
              <a:rPr lang="en-US" sz="28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la détermination des fréquences exactes</a:t>
            </a: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AutoNum type="arabicPeriod"/>
            </a:pPr>
            <a:r>
              <a:rPr lang="en-US" sz="28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scan des chakras (Healy Résonance)</a:t>
            </a: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AutoNum type="arabicPeriod"/>
            </a:pPr>
            <a:r>
              <a:rPr lang="en-US" sz="28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mode de distribution</a:t>
            </a: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a9c0fe43b7_1_229"/>
          <p:cNvSpPr/>
          <p:nvPr/>
        </p:nvSpPr>
        <p:spPr>
          <a:xfrm>
            <a:off x="1524" y="0"/>
            <a:ext cx="12189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ga9c0fe43b7_1_229"/>
          <p:cNvPicPr preferRelativeResize="0"/>
          <p:nvPr/>
        </p:nvPicPr>
        <p:blipFill rotWithShape="1">
          <a:blip r:embed="rId3">
            <a:alphaModFix/>
          </a:blip>
          <a:srcRect t="4187" b="1292"/>
          <a:stretch/>
        </p:blipFill>
        <p:spPr>
          <a:xfrm>
            <a:off x="20" y="10"/>
            <a:ext cx="12191975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a9c0fe43b7_1_229"/>
          <p:cNvSpPr/>
          <p:nvPr/>
        </p:nvSpPr>
        <p:spPr>
          <a:xfrm>
            <a:off x="638898" y="3033125"/>
            <a:ext cx="10828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14 jours d’essai, satisfait ou remboursé à 100% en moins d’une semaine</a:t>
            </a: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Rentrer en contact avec la personne qui vous a invité aujourd’hui, ou me contacter !</a:t>
            </a: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2" name="Google Shape;452;ga9c0fe43b7_1_229"/>
          <p:cNvSpPr txBox="1"/>
          <p:nvPr/>
        </p:nvSpPr>
        <p:spPr>
          <a:xfrm>
            <a:off x="638900" y="777750"/>
            <a:ext cx="7121700" cy="11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PROCHAINE ETAPE 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13"/>
          <p:cNvSpPr/>
          <p:nvPr/>
        </p:nvSpPr>
        <p:spPr>
          <a:xfrm>
            <a:off x="-3" y="5181600"/>
            <a:ext cx="5723470" cy="1439333"/>
          </a:xfrm>
          <a:prstGeom prst="rect">
            <a:avLst/>
          </a:prstGeom>
          <a:solidFill>
            <a:srgbClr val="FF05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3"/>
          <p:cNvSpPr/>
          <p:nvPr/>
        </p:nvSpPr>
        <p:spPr>
          <a:xfrm>
            <a:off x="203805" y="5547323"/>
            <a:ext cx="65151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 PERSONAL FREQUENCY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YOU CAN USE ANYWHERE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460"/>
            <a:ext cx="12192000" cy="6783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526" y="374591"/>
            <a:ext cx="5314473" cy="516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9839" y="2387588"/>
            <a:ext cx="2426161" cy="242616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7"/>
          <p:cNvSpPr/>
          <p:nvPr/>
        </p:nvSpPr>
        <p:spPr>
          <a:xfrm>
            <a:off x="6685709" y="489734"/>
            <a:ext cx="6442138" cy="587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Analysis - Aura  </a:t>
            </a: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Analysis – Healy Programs</a:t>
            </a: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Gold Cycle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Bioenergetic Balance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Mental balance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Meridians &amp; Chakra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Sleep and Job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Beauty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Learning &amp; Fitness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Deep Cycle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Protection Programs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Skin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Fitness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Pain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Homeopathic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Amino Acids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Alaskan Gem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Bach Flowers Remedies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Materia Medica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I-Ching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2" name="Google Shape;472;p27"/>
          <p:cNvSpPr/>
          <p:nvPr/>
        </p:nvSpPr>
        <p:spPr>
          <a:xfrm>
            <a:off x="1160973" y="4813749"/>
            <a:ext cx="907856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0"/>
          <p:cNvSpPr/>
          <p:nvPr/>
        </p:nvSpPr>
        <p:spPr>
          <a:xfrm>
            <a:off x="550069" y="609600"/>
            <a:ext cx="2590800" cy="247650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30"/>
          <p:cNvSpPr/>
          <p:nvPr/>
        </p:nvSpPr>
        <p:spPr>
          <a:xfrm>
            <a:off x="3351544" y="2695575"/>
            <a:ext cx="1314450" cy="131445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4875544" y="3667125"/>
            <a:ext cx="1314450" cy="131445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6551944" y="4638675"/>
            <a:ext cx="1314450" cy="131445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30"/>
          <p:cNvSpPr txBox="1"/>
          <p:nvPr/>
        </p:nvSpPr>
        <p:spPr>
          <a:xfrm>
            <a:off x="1236993" y="1442001"/>
            <a:ext cx="1714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0"/>
          <p:cNvSpPr txBox="1"/>
          <p:nvPr/>
        </p:nvSpPr>
        <p:spPr>
          <a:xfrm>
            <a:off x="3522994" y="3101400"/>
            <a:ext cx="17145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0"/>
          <p:cNvSpPr txBox="1"/>
          <p:nvPr/>
        </p:nvSpPr>
        <p:spPr>
          <a:xfrm>
            <a:off x="5046994" y="4072950"/>
            <a:ext cx="17145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0"/>
          <p:cNvSpPr txBox="1"/>
          <p:nvPr/>
        </p:nvSpPr>
        <p:spPr>
          <a:xfrm>
            <a:off x="6590044" y="5022562"/>
            <a:ext cx="17145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0"/>
          <p:cNvSpPr/>
          <p:nvPr/>
        </p:nvSpPr>
        <p:spPr>
          <a:xfrm rot="-3119688">
            <a:off x="5500662" y="-183195"/>
            <a:ext cx="1012608" cy="6202664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30"/>
          <p:cNvSpPr txBox="1"/>
          <p:nvPr/>
        </p:nvSpPr>
        <p:spPr>
          <a:xfrm>
            <a:off x="942843" y="2000609"/>
            <a:ext cx="23028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0"/>
          <p:cNvSpPr txBox="1"/>
          <p:nvPr/>
        </p:nvSpPr>
        <p:spPr>
          <a:xfrm>
            <a:off x="6006966" y="1586807"/>
            <a:ext cx="447800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FIRST 30 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0"/>
          <p:cNvSpPr/>
          <p:nvPr/>
        </p:nvSpPr>
        <p:spPr>
          <a:xfrm>
            <a:off x="9078999" y="3086100"/>
            <a:ext cx="2590800" cy="2476500"/>
          </a:xfrm>
          <a:prstGeom prst="ellipse">
            <a:avLst/>
          </a:prstGeom>
          <a:gradFill>
            <a:gsLst>
              <a:gs pos="0">
                <a:srgbClr val="F5F7FC"/>
              </a:gs>
              <a:gs pos="38000">
                <a:srgbClr val="FF05C6"/>
              </a:gs>
              <a:gs pos="55000">
                <a:srgbClr val="A9BEE4"/>
              </a:gs>
              <a:gs pos="100000">
                <a:srgbClr val="002060"/>
              </a:gs>
            </a:gsLst>
            <a:lin ang="5400000" scaled="0"/>
          </a:gradFill>
          <a:ln w="12700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30"/>
          <p:cNvSpPr txBox="1"/>
          <p:nvPr/>
        </p:nvSpPr>
        <p:spPr>
          <a:xfrm>
            <a:off x="9708358" y="3806964"/>
            <a:ext cx="1714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 txBox="1"/>
          <p:nvPr/>
        </p:nvSpPr>
        <p:spPr>
          <a:xfrm>
            <a:off x="9414208" y="4324350"/>
            <a:ext cx="23028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1" name="Google Shape;491;p30"/>
          <p:cNvCxnSpPr>
            <a:endCxn id="478" idx="3"/>
          </p:cNvCxnSpPr>
          <p:nvPr/>
        </p:nvCxnSpPr>
        <p:spPr>
          <a:xfrm>
            <a:off x="2038341" y="3086128"/>
            <a:ext cx="1505700" cy="731400"/>
          </a:xfrm>
          <a:prstGeom prst="curvedConnector4">
            <a:avLst>
              <a:gd name="adj1" fmla="val 43608"/>
              <a:gd name="adj2" fmla="val 131255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2" name="Google Shape;492;p30"/>
          <p:cNvCxnSpPr>
            <a:endCxn id="479" idx="3"/>
          </p:cNvCxnSpPr>
          <p:nvPr/>
        </p:nvCxnSpPr>
        <p:spPr>
          <a:xfrm>
            <a:off x="1828941" y="3085978"/>
            <a:ext cx="3239100" cy="1703100"/>
          </a:xfrm>
          <a:prstGeom prst="curvedConnector4">
            <a:avLst>
              <a:gd name="adj1" fmla="val 47027"/>
              <a:gd name="adj2" fmla="val 113423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3" name="Google Shape;493;p30"/>
          <p:cNvCxnSpPr>
            <a:endCxn id="480" idx="3"/>
          </p:cNvCxnSpPr>
          <p:nvPr/>
        </p:nvCxnSpPr>
        <p:spPr>
          <a:xfrm>
            <a:off x="1809741" y="3101428"/>
            <a:ext cx="4934700" cy="2659200"/>
          </a:xfrm>
          <a:prstGeom prst="curvedConnector4">
            <a:avLst>
              <a:gd name="adj1" fmla="val 36855"/>
              <a:gd name="adj2" fmla="val 108596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94" name="Google Shape;494;p30"/>
          <p:cNvSpPr txBox="1"/>
          <p:nvPr/>
        </p:nvSpPr>
        <p:spPr>
          <a:xfrm>
            <a:off x="5904244" y="880444"/>
            <a:ext cx="44780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FAST START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0"/>
          <p:cNvSpPr txBox="1"/>
          <p:nvPr/>
        </p:nvSpPr>
        <p:spPr>
          <a:xfrm>
            <a:off x="3243591" y="2282324"/>
            <a:ext cx="4478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ANY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0"/>
          <p:cNvSpPr txBox="1"/>
          <p:nvPr/>
        </p:nvSpPr>
        <p:spPr>
          <a:xfrm>
            <a:off x="4766030" y="3253874"/>
            <a:ext cx="4478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ANY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 txBox="1"/>
          <p:nvPr/>
        </p:nvSpPr>
        <p:spPr>
          <a:xfrm>
            <a:off x="6361444" y="4243516"/>
            <a:ext cx="4478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ANY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bb946c266f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bb946c266f_0_18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>
                <a:solidFill>
                  <a:schemeClr val="lt1"/>
                </a:solidFill>
              </a:rPr>
              <a:t>Partager le HEALY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bb946c266f_0_18"/>
          <p:cNvSpPr/>
          <p:nvPr/>
        </p:nvSpPr>
        <p:spPr>
          <a:xfrm>
            <a:off x="666750" y="2051550"/>
            <a:ext cx="110214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Authenticité </a:t>
            </a:r>
            <a:endParaRPr sz="33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Mindset &amp; intention </a:t>
            </a:r>
            <a:endParaRPr sz="33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Alignement complet</a:t>
            </a:r>
            <a:endParaRPr sz="33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■"/>
            </a:pPr>
            <a:r>
              <a:rPr lang="en-US" sz="28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produit</a:t>
            </a: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■"/>
            </a:pPr>
            <a:r>
              <a:rPr lang="en-US" sz="28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la compagnie </a:t>
            </a: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■"/>
            </a:pPr>
            <a:r>
              <a:rPr lang="en-US" sz="28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réseau</a:t>
            </a: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bb946c266f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bb946c266f_0_30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>
                <a:solidFill>
                  <a:schemeClr val="lt1"/>
                </a:solidFill>
              </a:rPr>
              <a:t>Partager le HEALY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bb946c266f_0_30"/>
          <p:cNvSpPr/>
          <p:nvPr/>
        </p:nvSpPr>
        <p:spPr>
          <a:xfrm>
            <a:off x="666750" y="2051550"/>
            <a:ext cx="110214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Authenticité</a:t>
            </a:r>
            <a:r>
              <a:rPr lang="en-US" sz="330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330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Mindset &amp; intention </a:t>
            </a:r>
            <a:endParaRPr sz="330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Alignement</a:t>
            </a:r>
            <a:r>
              <a:rPr lang="en-US" sz="330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330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complet</a:t>
            </a:r>
            <a:endParaRPr sz="330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■"/>
            </a:pPr>
            <a:r>
              <a:rPr lang="en-US" sz="280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</a:t>
            </a:r>
            <a:r>
              <a:rPr lang="en-US" sz="280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produit</a:t>
            </a:r>
            <a:endParaRPr sz="280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■"/>
            </a:pPr>
            <a:r>
              <a:rPr lang="en-US" sz="280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la </a:t>
            </a:r>
            <a:r>
              <a:rPr lang="en-US" sz="280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compagnie</a:t>
            </a:r>
            <a:r>
              <a:rPr lang="en-US" sz="280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280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■"/>
            </a:pPr>
            <a:r>
              <a:rPr lang="en-US" sz="280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</a:t>
            </a:r>
            <a:r>
              <a:rPr lang="en-US" sz="280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réseau</a:t>
            </a:r>
            <a:endParaRPr sz="280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Relecture</a:t>
            </a:r>
            <a:r>
              <a:rPr lang="en-US" sz="330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de </a:t>
            </a:r>
            <a:r>
              <a:rPr lang="en-US" sz="330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votre</a:t>
            </a:r>
            <a:r>
              <a:rPr lang="en-US" sz="330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post: healyrevolution@gmail.com </a:t>
            </a:r>
            <a:endParaRPr sz="330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bb946c266f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bb946c266f_0_24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>
                <a:solidFill>
                  <a:schemeClr val="lt1"/>
                </a:solidFill>
              </a:rPr>
              <a:t>Partager le HEALY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bb946c266f_0_24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Authenticité &amp; Vulnérabilité</a:t>
            </a:r>
            <a:endParaRPr sz="33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Mindset &amp; intention </a:t>
            </a:r>
            <a:endParaRPr sz="33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Sarabun"/>
              <a:buAutoNum type="arabicPeriod"/>
            </a:pPr>
            <a:r>
              <a:rPr lang="en-US" sz="33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Motivation</a:t>
            </a:r>
            <a:endParaRPr sz="33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Email healyrevolution@gmail.com </a:t>
            </a:r>
            <a:endParaRPr sz="33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bb946c266f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bb946c266f_0_12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Pourquoi HEALY est révolutionnaire ?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bb946c266f_0_12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REVOLUTION 1: 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capteur quantique 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L’accès au champ d’Information = Champ Quantique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Une application DIRECTE et CONCRETE de la quantique pour la santé 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bun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Une véritable avancée technologique qui ouvre la porte des développements futurs pas seulement en matière de santé</a:t>
            </a:r>
            <a:endParaRPr sz="28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727</Words>
  <Application>Microsoft Office PowerPoint</Application>
  <PresentationFormat>Grand écran</PresentationFormat>
  <Paragraphs>240</Paragraphs>
  <Slides>54</Slides>
  <Notes>54</Notes>
  <HiddenSlides>9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1" baseType="lpstr">
      <vt:lpstr>Sarabun</vt:lpstr>
      <vt:lpstr>Calibri</vt:lpstr>
      <vt:lpstr>Courier New</vt:lpstr>
      <vt:lpstr>Arial</vt:lpstr>
      <vt:lpstr>Avenir</vt:lpstr>
      <vt:lpstr>Noto Sans Symbols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Taryn Lee</dc:creator>
  <cp:lastModifiedBy>Utilisateur Windows</cp:lastModifiedBy>
  <cp:revision>2</cp:revision>
  <dcterms:created xsi:type="dcterms:W3CDTF">2020-08-25T09:52:23Z</dcterms:created>
  <dcterms:modified xsi:type="dcterms:W3CDTF">2021-02-14T07:18:32Z</dcterms:modified>
</cp:coreProperties>
</file>