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embeddedFontLst>
    <p:embeddedFont>
      <p:font typeface="Sarabun" panose="020B0604020202020204" charset="-34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h2LfPP0kI3Q2p2ZuxNZ0noI64r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4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637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5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5463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7924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1694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9c0fe43b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a9c0fe43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35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9c0fe43b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a9c0fe43b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a9c0fe43b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63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a40c56f3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g9a40c56f3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6171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c0fe43b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a9c0fe43b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1473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9c0fe43b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ga9c0fe43b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8194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1fe4575d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a1fe4575d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5170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9c0fe43b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a9c0fe43b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679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7532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9c0fe43b7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ga9c0fe43b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5095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1fe4575d2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a1fe4575d2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2690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9c0fe43b7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a9c0fe43b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1164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1fe4575d2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a1fe4575d2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1222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9c0fe43b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a9c0fe43b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2957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ab07f90c33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ab07f90c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0303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9111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4153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8148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9c0fe43b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ga9c0fe43b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827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9c0fe43b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ga9c0fe43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2165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1fe4575d2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6" name="Google Shape;306;ga1fe4575d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3670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9c0fe43b7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ga9c0fe43b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061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9c0fe43b7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ga9c0fe43b7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5621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9c0fe43b7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a9c0fe43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17085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a40c56f3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3" name="Google Shape;333;g9a40c56f3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9048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28305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9c0fe43b7_1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ga9c0fe43b7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7709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7841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94600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853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63070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a9c0fe43b7_1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7" name="Google Shape;377;ga9c0fe43b7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1500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33327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94350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31528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1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250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9030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2909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99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a40c56f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Read this.</a:t>
            </a:r>
            <a:endParaRPr/>
          </a:p>
        </p:txBody>
      </p:sp>
      <p:sp>
        <p:nvSpPr>
          <p:cNvPr id="174" name="Google Shape;174;g9a40c56f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189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">
  <p:cSld name="AUTOLAYOUT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9c0fe43b7_1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a9c0fe43b7_1_1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1">
  <p:cSld name="AUTOLAYOUT_1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a9c0fe43b7_1_1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a9c0fe43b7_1_1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6">
  <p:cSld name="AUTOLAYOUT_6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a1fe4575d2_0_3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ga1fe4575d2_0_3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8">
  <p:cSld name="AUTOLAYOUT_8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a1fe4575d2_0_3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a1fe4575d2_0_3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7">
  <p:cSld name="AUTOLAYOUT_7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a1fe4575d2_0_3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a1fe4575d2_0_3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9">
  <p:cSld name="AUTOLAYOUT_9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a1fe4575d2_0_3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a1fe4575d2_0_3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2">
  <p:cSld name="AUTOLAYOUT_2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a1fe4575d2_0_1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a1fe4575d2_0_1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3">
  <p:cSld name="AUTOLAYOUT_3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a1fe4575d2_0_2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a1fe4575d2_0_2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4">
  <p:cSld name="AUTOLAYOUT_4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a1fe4575d2_0_2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a1fe4575d2_0_2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5">
  <p:cSld name="AUTOLAYOUT_5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a1fe4575d2_0_2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a1fe4575d2_0_28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/>
          </a:blip>
          <a:srcRect t="4838" b="623"/>
          <a:stretch/>
        </p:blipFill>
        <p:spPr>
          <a:xfrm>
            <a:off x="7" y="10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1481835" y="274740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HEALY</a:t>
            </a:r>
            <a:endParaRPr sz="8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FUTUR DE LA MÉDECINE HOLISTIQUE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endParaRPr sz="8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23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6065" y="1837662"/>
            <a:ext cx="2836122" cy="283612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1184599" y="2101325"/>
            <a:ext cx="30705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résonance 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 données </a:t>
            </a: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dans le Champ d’Information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  <a:endParaRPr sz="2000" b="1" i="1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7351175" y="2101325"/>
            <a:ext cx="3300600" cy="2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catalyser la guérison organique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dans </a:t>
            </a:r>
            <a:r>
              <a:rPr lang="en-US" sz="24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os corps</a:t>
            </a:r>
            <a:endParaRPr sz="2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85" name="Google Shape;185;p11"/>
          <p:cNvGrpSpPr/>
          <p:nvPr/>
        </p:nvGrpSpPr>
        <p:grpSpPr>
          <a:xfrm>
            <a:off x="2571692" y="411913"/>
            <a:ext cx="6593914" cy="1380300"/>
            <a:chOff x="3178564" y="411937"/>
            <a:chExt cx="5331000" cy="1380300"/>
          </a:xfrm>
        </p:grpSpPr>
        <p:sp>
          <p:nvSpPr>
            <p:cNvPr id="186" name="Google Shape;186;p11"/>
            <p:cNvSpPr/>
            <p:nvPr/>
          </p:nvSpPr>
          <p:spPr>
            <a:xfrm>
              <a:off x="3178564" y="411937"/>
              <a:ext cx="5331000" cy="1380300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1"/>
            <p:cNvSpPr txBox="1"/>
            <p:nvPr/>
          </p:nvSpPr>
          <p:spPr>
            <a:xfrm>
              <a:off x="4962901" y="429263"/>
              <a:ext cx="33006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Personnalise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685800" marR="0" lvl="1" indent="-1524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228600" marR="0" lvl="0" indent="-1397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Noto Sans Symbols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188" name="Google Shape;188;p11"/>
          <p:cNvGrpSpPr/>
          <p:nvPr/>
        </p:nvGrpSpPr>
        <p:grpSpPr>
          <a:xfrm>
            <a:off x="2335962" y="4673783"/>
            <a:ext cx="6724681" cy="1692803"/>
            <a:chOff x="3068127" y="4673784"/>
            <a:chExt cx="5331125" cy="1692803"/>
          </a:xfrm>
        </p:grpSpPr>
        <p:sp>
          <p:nvSpPr>
            <p:cNvPr id="189" name="Google Shape;189;p11"/>
            <p:cNvSpPr/>
            <p:nvPr/>
          </p:nvSpPr>
          <p:spPr>
            <a:xfrm rot="10800000">
              <a:off x="3068127" y="4673784"/>
              <a:ext cx="5331125" cy="1380227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1"/>
            <p:cNvSpPr txBox="1"/>
            <p:nvPr/>
          </p:nvSpPr>
          <p:spPr>
            <a:xfrm>
              <a:off x="4734861" y="5741436"/>
              <a:ext cx="3300601" cy="62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Feedback dynamique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685800" marR="0" lvl="1" indent="-1524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228600" marR="0" lvl="0" indent="-1397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Noto Sans Symbols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l="19582" t="24601" r="13143" b="17279"/>
          <a:stretch/>
        </p:blipFill>
        <p:spPr>
          <a:xfrm>
            <a:off x="0" y="-6970"/>
            <a:ext cx="12294707" cy="686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277" y="0"/>
            <a:ext cx="7875922" cy="62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/>
          <p:nvPr/>
        </p:nvSpPr>
        <p:spPr>
          <a:xfrm>
            <a:off x="197800" y="217695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Range: 144,000+ Frequencies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Analysis: Quantum Sensor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050"/>
              <a:buFont typeface="Arial"/>
              <a:buNone/>
            </a:pP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050"/>
              <a:buFont typeface="Arial"/>
              <a:buNone/>
            </a:pP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Usage: Application based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Easy-to-use &amp; intuitive ! </a:t>
            </a:r>
            <a:endParaRPr sz="2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 txBox="1"/>
          <p:nvPr/>
        </p:nvSpPr>
        <p:spPr>
          <a:xfrm>
            <a:off x="214299" y="634875"/>
            <a:ext cx="4058700" cy="5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marR="0" lvl="1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PHYSIQUE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Douleur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Detox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Peau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Sport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MENTAL 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Maladies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Travail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Meditation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Apprentissage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BIOENERGETIQUE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Organes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Systèmes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Méridiens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BEAUTE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CHAKRAS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60"/>
              <a:buFont typeface="Arial"/>
              <a:buNone/>
            </a:pP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8763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1" indent="-87629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8763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03" name="Google Shape;20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5" r="2759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/>
          <p:nvPr/>
        </p:nvSpPr>
        <p:spPr>
          <a:xfrm>
            <a:off x="5470071" y="2674946"/>
            <a:ext cx="65151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AGIT SUR </a:t>
            </a: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TOUS LES ASPECTS</a:t>
            </a: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L’EXPERIENCE HUMAINE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6228300" y="4245100"/>
            <a:ext cx="405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TECHNOLOGIE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d’HARMONISATION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MULTIDIMENSIONNELLE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a9c0fe43b7_0_8"/>
          <p:cNvPicPr preferRelativeResize="0"/>
          <p:nvPr/>
        </p:nvPicPr>
        <p:blipFill rotWithShape="1">
          <a:blip r:embed="rId3">
            <a:alphaModFix/>
          </a:blip>
          <a:srcRect l="19584" t="24601" r="13137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a9c0fe43b7_0_8"/>
          <p:cNvSpPr txBox="1"/>
          <p:nvPr/>
        </p:nvSpPr>
        <p:spPr>
          <a:xfrm>
            <a:off x="4368600" y="2645000"/>
            <a:ext cx="36789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COMMENT ?</a:t>
            </a: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9c0fe43b7_0_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8" name="Google Shape;218;ga9c0fe43b7_0_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19" name="Google Shape;219;ga9c0fe43b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2191998" cy="663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9a40c56f33_0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19499" cy="675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9c0fe43b7_0_14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a9c0fe43b7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500"/>
            <a:ext cx="12292181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9c0fe43b7_0_20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a9c0fe43b7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03175" cy="677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fe4575d2_0_129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ga1fe4575d2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574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a9c0fe43b7_0_26"/>
          <p:cNvPicPr preferRelativeResize="0"/>
          <p:nvPr/>
        </p:nvPicPr>
        <p:blipFill rotWithShape="1">
          <a:blip r:embed="rId3">
            <a:alphaModFix/>
          </a:blip>
          <a:srcRect l="19584" t="24601" r="13137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a9c0fe43b7_0_26"/>
          <p:cNvSpPr txBox="1"/>
          <p:nvPr/>
        </p:nvSpPr>
        <p:spPr>
          <a:xfrm>
            <a:off x="3567400" y="3007675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QUEL RESULTATS ?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 PROGRAMME	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Découvrir HEALY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, la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thérapie fréquentielle personnalisée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basée sur une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technologie quantique</a:t>
            </a: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Comprendre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pourquoi cet appareil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portatif révolutionne notre approche de la santé et de la guérison holistique</a:t>
            </a: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Rencontrer la communauté </a:t>
            </a:r>
            <a:r>
              <a:rPr lang="en-US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éclectique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HEALY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dont le momentum actuel prédit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 véritable impact sur notre société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a9c0fe43b7_0_39"/>
          <p:cNvPicPr preferRelativeResize="0"/>
          <p:nvPr/>
        </p:nvPicPr>
        <p:blipFill rotWithShape="1">
          <a:blip r:embed="rId3">
            <a:alphaModFix/>
          </a:blip>
          <a:srcRect l="1839" r="1838"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a1fe4575d2_0_316"/>
          <p:cNvPicPr preferRelativeResize="0"/>
          <p:nvPr/>
        </p:nvPicPr>
        <p:blipFill rotWithShape="1">
          <a:blip r:embed="rId3">
            <a:alphaModFix/>
          </a:blip>
          <a:srcRect l="1295" r="1285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a9c0fe43b7_1_6"/>
          <p:cNvPicPr preferRelativeResize="0"/>
          <p:nvPr/>
        </p:nvPicPr>
        <p:blipFill rotWithShape="1">
          <a:blip r:embed="rId3">
            <a:alphaModFix/>
          </a:blip>
          <a:srcRect l="1418" r="141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a1fe4575d2_0_327"/>
          <p:cNvPicPr preferRelativeResize="0"/>
          <p:nvPr/>
        </p:nvPicPr>
        <p:blipFill rotWithShape="1">
          <a:blip r:embed="rId3">
            <a:alphaModFix/>
          </a:blip>
          <a:srcRect l="1085" r="1075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a9c0fe43b7_1_0"/>
          <p:cNvPicPr preferRelativeResize="0"/>
          <p:nvPr/>
        </p:nvPicPr>
        <p:blipFill rotWithShape="1">
          <a:blip r:embed="rId3">
            <a:alphaModFix/>
          </a:blip>
          <a:srcRect l="19584" t="24601" r="13137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a9c0fe43b7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3187" y="1244525"/>
            <a:ext cx="9008326" cy="45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gab07f90c33_0_5"/>
          <p:cNvPicPr preferRelativeResize="0"/>
          <p:nvPr/>
        </p:nvPicPr>
        <p:blipFill rotWithShape="1">
          <a:blip r:embed="rId3">
            <a:alphaModFix/>
          </a:blip>
          <a:srcRect l="19584" t="24603" r="13139" b="17274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ab07f90c33_0_5"/>
          <p:cNvSpPr txBox="1"/>
          <p:nvPr/>
        </p:nvSpPr>
        <p:spPr>
          <a:xfrm>
            <a:off x="3567400" y="3007675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>
                <a:solidFill>
                  <a:schemeClr val="lt1"/>
                </a:solidFill>
              </a:rPr>
              <a:t>TEMOIGNAGE LIVE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895"/>
            <a:ext cx="12192000" cy="723779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5"/>
          <p:cNvSpPr txBox="1"/>
          <p:nvPr/>
        </p:nvSpPr>
        <p:spPr>
          <a:xfrm>
            <a:off x="3936300" y="1508625"/>
            <a:ext cx="4014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Les visionnaires à la tête de l’entreprise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6"/>
          <p:cNvPicPr preferRelativeResize="0"/>
          <p:nvPr/>
        </p:nvPicPr>
        <p:blipFill rotWithShape="1">
          <a:blip r:embed="rId3">
            <a:alphaModFix/>
          </a:blip>
          <a:srcRect l="3366" r="3365"/>
          <a:stretch/>
        </p:blipFill>
        <p:spPr>
          <a:xfrm>
            <a:off x="0" y="0"/>
            <a:ext cx="1219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2"/>
            <a:ext cx="12192000" cy="685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8"/>
          <p:cNvPicPr preferRelativeResize="0"/>
          <p:nvPr/>
        </p:nvPicPr>
        <p:blipFill rotWithShape="1">
          <a:blip r:embed="rId4">
            <a:alphaModFix/>
          </a:blip>
          <a:srcRect l="10090" t="60917" r="48591" b="8290"/>
          <a:stretch/>
        </p:blipFill>
        <p:spPr>
          <a:xfrm>
            <a:off x="5448239" y="2296884"/>
            <a:ext cx="5805214" cy="226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a9c0fe43b7_0_45"/>
          <p:cNvPicPr preferRelativeResize="0"/>
          <p:nvPr/>
        </p:nvPicPr>
        <p:blipFill rotWithShape="1">
          <a:blip r:embed="rId3">
            <a:alphaModFix/>
          </a:blip>
          <a:srcRect l="19584" t="24601" r="13137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a9c0fe43b7_0_45"/>
          <p:cNvSpPr txBox="1"/>
          <p:nvPr/>
        </p:nvSpPr>
        <p:spPr>
          <a:xfrm>
            <a:off x="4671925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EDITIONS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a9c0fe43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a9c0fe43b7_0_0"/>
          <p:cNvSpPr txBox="1"/>
          <p:nvPr/>
        </p:nvSpPr>
        <p:spPr>
          <a:xfrm>
            <a:off x="666749" y="587832"/>
            <a:ext cx="96528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ANIMATEUR DU JOUR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a9c0fe43b7_0_0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 parcours</a:t>
            </a: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Passionné de guérison et de spiritualité</a:t>
            </a: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en-US" sz="24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Méthodes 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ancestrales et traditionnelles</a:t>
            </a:r>
            <a:endParaRPr sz="2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Capacités indépendantes de conscience</a:t>
            </a:r>
            <a:endParaRPr sz="2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Technologies de pointe</a:t>
            </a:r>
            <a:endParaRPr sz="2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 intention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34" name="Google Shape;134;ga9c0fe43b7_0_0"/>
          <p:cNvPicPr preferRelativeResize="0"/>
          <p:nvPr/>
        </p:nvPicPr>
        <p:blipFill rotWithShape="1">
          <a:blip r:embed="rId4">
            <a:alphaModFix/>
          </a:blip>
          <a:srcRect l="14993" t="34557" r="39561" b="21728"/>
          <a:stretch/>
        </p:blipFill>
        <p:spPr>
          <a:xfrm>
            <a:off x="7814175" y="1182975"/>
            <a:ext cx="3890600" cy="498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a9c0fe43b7_0_0"/>
          <p:cNvSpPr txBox="1"/>
          <p:nvPr/>
        </p:nvSpPr>
        <p:spPr>
          <a:xfrm>
            <a:off x="8935175" y="6172600"/>
            <a:ext cx="229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THOMAS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a1fe4575d2_0_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126" y="1951464"/>
            <a:ext cx="9139451" cy="29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a1fe4575d2_0_261"/>
          <p:cNvSpPr txBox="1"/>
          <p:nvPr/>
        </p:nvSpPr>
        <p:spPr>
          <a:xfrm>
            <a:off x="1348125" y="655050"/>
            <a:ext cx="1271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4 éditions </a:t>
            </a:r>
            <a:r>
              <a:rPr lang="en-US" sz="29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- un seul boîtier </a:t>
            </a: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1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Possibilité de mettre à niveau par la suite !</a:t>
            </a:r>
            <a:endParaRPr sz="2900" b="0" i="1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a9c0fe43b7_1_12"/>
          <p:cNvPicPr preferRelativeResize="0"/>
          <p:nvPr/>
        </p:nvPicPr>
        <p:blipFill rotWithShape="1">
          <a:blip r:embed="rId3">
            <a:alphaModFix/>
          </a:blip>
          <a:srcRect l="1286" r="128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a9c0fe43b7_1_12"/>
          <p:cNvSpPr txBox="1"/>
          <p:nvPr/>
        </p:nvSpPr>
        <p:spPr>
          <a:xfrm>
            <a:off x="3016850" y="580292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501 €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a9c0fe43b7_1_134"/>
          <p:cNvPicPr preferRelativeResize="0"/>
          <p:nvPr/>
        </p:nvPicPr>
        <p:blipFill rotWithShape="1">
          <a:blip r:embed="rId3">
            <a:alphaModFix/>
          </a:blip>
          <a:srcRect l="1839" r="1838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a9c0fe43b7_1_134"/>
          <p:cNvSpPr txBox="1"/>
          <p:nvPr/>
        </p:nvSpPr>
        <p:spPr>
          <a:xfrm>
            <a:off x="16980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1005 €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a9c0fe43b7_1_134"/>
          <p:cNvSpPr txBox="1"/>
          <p:nvPr/>
        </p:nvSpPr>
        <p:spPr>
          <a:xfrm>
            <a:off x="5361850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1509 €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a9c0fe43b7_1_134"/>
          <p:cNvSpPr txBox="1"/>
          <p:nvPr/>
        </p:nvSpPr>
        <p:spPr>
          <a:xfrm>
            <a:off x="90359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2517 €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a9c0fe43b7_1_134"/>
          <p:cNvSpPr txBox="1"/>
          <p:nvPr/>
        </p:nvSpPr>
        <p:spPr>
          <a:xfrm rot="-5400920">
            <a:off x="11186282" y="6021290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a9c0fe43b7_0_50"/>
          <p:cNvPicPr preferRelativeResize="0"/>
          <p:nvPr/>
        </p:nvPicPr>
        <p:blipFill rotWithShape="1">
          <a:blip r:embed="rId3">
            <a:alphaModFix/>
          </a:blip>
          <a:srcRect l="19584" t="24601" r="13137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a9c0fe43b7_0_50"/>
          <p:cNvSpPr txBox="1"/>
          <p:nvPr/>
        </p:nvSpPr>
        <p:spPr>
          <a:xfrm>
            <a:off x="3977700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>
                <a:solidFill>
                  <a:schemeClr val="lt1"/>
                </a:solidFill>
              </a:rPr>
              <a:t>UTILISATION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9a40c56f33_0_79"/>
          <p:cNvPicPr preferRelativeResize="0"/>
          <p:nvPr/>
        </p:nvPicPr>
        <p:blipFill rotWithShape="1">
          <a:blip r:embed="rId3">
            <a:alphaModFix/>
          </a:blip>
          <a:srcRect l="1219" r="1228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48"/>
            <a:ext cx="6079939" cy="338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69884"/>
            <a:ext cx="6079940" cy="333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4870"/>
            <a:ext cx="5117589" cy="345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201" y="3377278"/>
            <a:ext cx="3124200" cy="345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4"/>
          <p:cNvPicPr preferRelativeResize="0"/>
          <p:nvPr/>
        </p:nvPicPr>
        <p:blipFill rotWithShape="1">
          <a:blip r:embed="rId7">
            <a:alphaModFix/>
          </a:blip>
          <a:srcRect l="58296" t="4691" r="6472" b="6238"/>
          <a:stretch/>
        </p:blipFill>
        <p:spPr>
          <a:xfrm>
            <a:off x="8327514" y="3621857"/>
            <a:ext cx="2876549" cy="321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a9c0fe43b7_1_144"/>
          <p:cNvPicPr preferRelativeResize="0"/>
          <p:nvPr/>
        </p:nvPicPr>
        <p:blipFill rotWithShape="1">
          <a:blip r:embed="rId3">
            <a:alphaModFix/>
          </a:blip>
          <a:srcRect l="19584" t="24601" r="13137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a9c0fe43b7_1_144"/>
          <p:cNvSpPr txBox="1"/>
          <p:nvPr/>
        </p:nvSpPr>
        <p:spPr>
          <a:xfrm>
            <a:off x="4671925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43"/>
            <a:ext cx="12192000" cy="684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4"/>
          <p:cNvPicPr preferRelativeResize="0"/>
          <p:nvPr/>
        </p:nvPicPr>
        <p:blipFill rotWithShape="1">
          <a:blip r:embed="rId3">
            <a:alphaModFix/>
          </a:blip>
          <a:srcRect t="4175" b="1286"/>
          <a:stretch/>
        </p:blipFill>
        <p:spPr>
          <a:xfrm>
            <a:off x="0" y="-12"/>
            <a:ext cx="12191994" cy="685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924" y="1483701"/>
            <a:ext cx="3530200" cy="35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4"/>
          <p:cNvSpPr/>
          <p:nvPr/>
        </p:nvSpPr>
        <p:spPr>
          <a:xfrm>
            <a:off x="1121375" y="764725"/>
            <a:ext cx="6192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Marketing de réseau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3" name="Google Shape;363;p24"/>
          <p:cNvSpPr/>
          <p:nvPr/>
        </p:nvSpPr>
        <p:spPr>
          <a:xfrm>
            <a:off x="1121375" y="1470650"/>
            <a:ext cx="61920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Appareil médical </a:t>
            </a: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(classe IIa, 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certifié par MEDCERT</a:t>
            </a: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)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4" name="Google Shape;364;p24"/>
          <p:cNvSpPr/>
          <p:nvPr/>
        </p:nvSpPr>
        <p:spPr>
          <a:xfrm>
            <a:off x="1121375" y="2430375"/>
            <a:ext cx="61920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Produit “Licorne”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5" name="Google Shape;365;p24"/>
          <p:cNvSpPr/>
          <p:nvPr/>
        </p:nvSpPr>
        <p:spPr>
          <a:xfrm>
            <a:off x="1121375" y="3010900"/>
            <a:ext cx="6192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Pas de compétition </a:t>
            </a: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(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créateur de catégorie</a:t>
            </a: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6" name="Google Shape;366;p24"/>
          <p:cNvSpPr/>
          <p:nvPr/>
        </p:nvSpPr>
        <p:spPr>
          <a:xfrm>
            <a:off x="1121375" y="4175525"/>
            <a:ext cx="6192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Innovation disruptive 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de plusieurs marchés établis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7" name="Google Shape;367;p24"/>
          <p:cNvSpPr txBox="1"/>
          <p:nvPr/>
        </p:nvSpPr>
        <p:spPr>
          <a:xfrm>
            <a:off x="1121375" y="5283450"/>
            <a:ext cx="61161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150 000 membres </a:t>
            </a:r>
            <a:r>
              <a:rPr lang="en-US" sz="294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 moins de</a:t>
            </a: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18 mois</a:t>
            </a:r>
            <a:endParaRPr sz="294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34"/>
          <p:cNvPicPr preferRelativeResize="0"/>
          <p:nvPr/>
        </p:nvPicPr>
        <p:blipFill rotWithShape="1">
          <a:blip r:embed="rId3">
            <a:alphaModFix/>
          </a:blip>
          <a:srcRect t="4184" b="1296"/>
          <a:stretch/>
        </p:blipFill>
        <p:spPr>
          <a:xfrm>
            <a:off x="20" y="10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4"/>
          <p:cNvSpPr/>
          <p:nvPr/>
        </p:nvSpPr>
        <p:spPr>
          <a:xfrm>
            <a:off x="1362275" y="1802675"/>
            <a:ext cx="10828200" cy="4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Brought to you by Quantum Awakening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Team of heart-centered leaders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Values: co-creation, healing, leading by example, love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If you resonate, we want you !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 t="4176" b="1283"/>
          <a:stretch/>
        </p:blipFill>
        <p:spPr>
          <a:xfrm rot="10800000">
            <a:off x="-4980216" y="-2801374"/>
            <a:ext cx="17172216" cy="965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/>
          <p:nvPr/>
        </p:nvSpPr>
        <p:spPr>
          <a:xfrm>
            <a:off x="326082" y="267598"/>
            <a:ext cx="60897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 QUI ?			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>
            <a:spLocks noGrp="1"/>
          </p:cNvSpPr>
          <p:nvPr>
            <p:ph type="body" idx="1"/>
          </p:nvPr>
        </p:nvSpPr>
        <p:spPr>
          <a:xfrm>
            <a:off x="683950" y="1418250"/>
            <a:ext cx="10699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66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Tout propriétaire de smartphone ! Plus spécifiquement...</a:t>
            </a: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0"/>
              <a:buChar char="•"/>
            </a:pPr>
            <a:r>
              <a:rPr lang="en-US" sz="266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Passionnés de bonne santé </a:t>
            </a:r>
            <a:r>
              <a:rPr lang="en-US" sz="266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qui souhaitent optimiser leur santé et performances</a:t>
            </a: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0"/>
              <a:buFont typeface="Sarabun"/>
              <a:buChar char="•"/>
            </a:pPr>
            <a:r>
              <a:rPr lang="en-US" sz="266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Thérapeutes conscients </a:t>
            </a:r>
            <a:r>
              <a:rPr lang="en-US" sz="266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l’importance de la diversification des méthodes</a:t>
            </a: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0"/>
              <a:buFont typeface="Sarabun"/>
              <a:buChar char="•"/>
            </a:pPr>
            <a:r>
              <a:rPr lang="en-US" sz="266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Guérisseurs énergétiques</a:t>
            </a:r>
            <a:r>
              <a:rPr lang="en-US" sz="266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prêts à passer au niveau supérieur</a:t>
            </a: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0"/>
              <a:buChar char="•"/>
            </a:pPr>
            <a:r>
              <a:rPr lang="en-US" sz="266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Qui que ce soit voulant générer un </a:t>
            </a:r>
            <a:r>
              <a:rPr lang="en-US" sz="266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revenu additionnel</a:t>
            </a:r>
            <a:r>
              <a:rPr lang="en-US" sz="266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en partageant un </a:t>
            </a:r>
            <a:r>
              <a:rPr lang="en-US" sz="266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produit révolutionnaire</a:t>
            </a:r>
            <a:r>
              <a:rPr lang="en-US" sz="2500"/>
              <a:t> </a:t>
            </a:r>
            <a:r>
              <a:rPr lang="en-US" sz="266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“licorne”</a:t>
            </a: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4063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66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4063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660" b="1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a9c0fe43b7_1_229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ga9c0fe43b7_1_229"/>
          <p:cNvPicPr preferRelativeResize="0"/>
          <p:nvPr/>
        </p:nvPicPr>
        <p:blipFill rotWithShape="1">
          <a:blip r:embed="rId3">
            <a:alphaModFix/>
          </a:blip>
          <a:srcRect t="4187" b="1292"/>
          <a:stretch/>
        </p:blipFill>
        <p:spPr>
          <a:xfrm>
            <a:off x="20" y="10"/>
            <a:ext cx="1219197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a9c0fe43b7_1_229"/>
          <p:cNvSpPr/>
          <p:nvPr/>
        </p:nvSpPr>
        <p:spPr>
          <a:xfrm>
            <a:off x="638898" y="3033125"/>
            <a:ext cx="10828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14 jours d’essai, satisfait ou remboursé à 100% en moins d’une semaine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Rentrer en contact avec la personne qui vous a invité aujourd’hui, ou me contacter !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2" name="Google Shape;382;ga9c0fe43b7_1_229"/>
          <p:cNvSpPr txBox="1"/>
          <p:nvPr/>
        </p:nvSpPr>
        <p:spPr>
          <a:xfrm>
            <a:off x="638900" y="777750"/>
            <a:ext cx="7121700" cy="11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PROCHAINE ETAPE 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3"/>
          <p:cNvSpPr/>
          <p:nvPr/>
        </p:nvSpPr>
        <p:spPr>
          <a:xfrm>
            <a:off x="-3" y="5181600"/>
            <a:ext cx="5723470" cy="1439333"/>
          </a:xfrm>
          <a:prstGeom prst="rect">
            <a:avLst/>
          </a:prstGeom>
          <a:solidFill>
            <a:srgbClr val="FF05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3"/>
          <p:cNvSpPr/>
          <p:nvPr/>
        </p:nvSpPr>
        <p:spPr>
          <a:xfrm>
            <a:off x="203805" y="5547323"/>
            <a:ext cx="65151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PERSONAL FREQUENCY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YOU CAN USE ANYWHERE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460"/>
            <a:ext cx="12192000" cy="6783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526" y="374591"/>
            <a:ext cx="5314473" cy="516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9839" y="2387588"/>
            <a:ext cx="2426161" cy="242616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/>
          <p:nvPr/>
        </p:nvSpPr>
        <p:spPr>
          <a:xfrm>
            <a:off x="6685709" y="489734"/>
            <a:ext cx="6442138" cy="587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Analysis - Aura  </a:t>
            </a: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Analysis – Healy Programs</a:t>
            </a: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Gold Cycle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Bioenergetic Balance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Mental balance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Meridians &amp; Chakra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Sleep and Job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Beauty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Learning &amp; Fitness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Deep Cycle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Protection Programs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Skin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Fitness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Pain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Homeopathic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Amino Acids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Alaskan Gem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Bach Flowers Remedies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Materia Medica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I-Ching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1160973" y="4813749"/>
            <a:ext cx="90785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0"/>
          <p:cNvSpPr/>
          <p:nvPr/>
        </p:nvSpPr>
        <p:spPr>
          <a:xfrm>
            <a:off x="550069" y="609600"/>
            <a:ext cx="2590800" cy="247650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0"/>
          <p:cNvSpPr/>
          <p:nvPr/>
        </p:nvSpPr>
        <p:spPr>
          <a:xfrm>
            <a:off x="3351544" y="269557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0"/>
          <p:cNvSpPr/>
          <p:nvPr/>
        </p:nvSpPr>
        <p:spPr>
          <a:xfrm>
            <a:off x="4875544" y="366712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0"/>
          <p:cNvSpPr/>
          <p:nvPr/>
        </p:nvSpPr>
        <p:spPr>
          <a:xfrm>
            <a:off x="6551944" y="463867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0"/>
          <p:cNvSpPr txBox="1"/>
          <p:nvPr/>
        </p:nvSpPr>
        <p:spPr>
          <a:xfrm>
            <a:off x="1236993" y="1442001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0"/>
          <p:cNvSpPr txBox="1"/>
          <p:nvPr/>
        </p:nvSpPr>
        <p:spPr>
          <a:xfrm>
            <a:off x="3522994" y="3101400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0"/>
          <p:cNvSpPr txBox="1"/>
          <p:nvPr/>
        </p:nvSpPr>
        <p:spPr>
          <a:xfrm>
            <a:off x="5046994" y="4072950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6590044" y="5022562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0"/>
          <p:cNvSpPr/>
          <p:nvPr/>
        </p:nvSpPr>
        <p:spPr>
          <a:xfrm rot="-3119688">
            <a:off x="5500662" y="-183195"/>
            <a:ext cx="1012608" cy="6202664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0"/>
          <p:cNvSpPr txBox="1"/>
          <p:nvPr/>
        </p:nvSpPr>
        <p:spPr>
          <a:xfrm>
            <a:off x="942843" y="2000609"/>
            <a:ext cx="23028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0"/>
          <p:cNvSpPr txBox="1"/>
          <p:nvPr/>
        </p:nvSpPr>
        <p:spPr>
          <a:xfrm>
            <a:off x="6006966" y="1586807"/>
            <a:ext cx="44780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FIRST 30 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0"/>
          <p:cNvSpPr/>
          <p:nvPr/>
        </p:nvSpPr>
        <p:spPr>
          <a:xfrm>
            <a:off x="9078999" y="3086100"/>
            <a:ext cx="2590800" cy="2476500"/>
          </a:xfrm>
          <a:prstGeom prst="ellipse">
            <a:avLst/>
          </a:prstGeom>
          <a:gradFill>
            <a:gsLst>
              <a:gs pos="0">
                <a:srgbClr val="F5F7FC"/>
              </a:gs>
              <a:gs pos="38000">
                <a:srgbClr val="FF05C6"/>
              </a:gs>
              <a:gs pos="55000">
                <a:srgbClr val="A9BEE4"/>
              </a:gs>
              <a:gs pos="100000">
                <a:srgbClr val="002060"/>
              </a:gs>
            </a:gsLst>
            <a:lin ang="5400000" scaled="0"/>
          </a:gradFill>
          <a:ln w="12700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0"/>
          <p:cNvSpPr txBox="1"/>
          <p:nvPr/>
        </p:nvSpPr>
        <p:spPr>
          <a:xfrm>
            <a:off x="9708358" y="3806964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0"/>
          <p:cNvSpPr txBox="1"/>
          <p:nvPr/>
        </p:nvSpPr>
        <p:spPr>
          <a:xfrm>
            <a:off x="9414208" y="4324350"/>
            <a:ext cx="23028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30"/>
          <p:cNvCxnSpPr>
            <a:endCxn id="408" idx="3"/>
          </p:cNvCxnSpPr>
          <p:nvPr/>
        </p:nvCxnSpPr>
        <p:spPr>
          <a:xfrm>
            <a:off x="2038341" y="3086128"/>
            <a:ext cx="1505700" cy="731400"/>
          </a:xfrm>
          <a:prstGeom prst="curvedConnector4">
            <a:avLst>
              <a:gd name="adj1" fmla="val 43608"/>
              <a:gd name="adj2" fmla="val 131255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2" name="Google Shape;422;p30"/>
          <p:cNvCxnSpPr>
            <a:endCxn id="409" idx="3"/>
          </p:cNvCxnSpPr>
          <p:nvPr/>
        </p:nvCxnSpPr>
        <p:spPr>
          <a:xfrm>
            <a:off x="1828941" y="3085978"/>
            <a:ext cx="3239100" cy="1703100"/>
          </a:xfrm>
          <a:prstGeom prst="curvedConnector4">
            <a:avLst>
              <a:gd name="adj1" fmla="val 47027"/>
              <a:gd name="adj2" fmla="val 113423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3" name="Google Shape;423;p30"/>
          <p:cNvCxnSpPr>
            <a:endCxn id="410" idx="3"/>
          </p:cNvCxnSpPr>
          <p:nvPr/>
        </p:nvCxnSpPr>
        <p:spPr>
          <a:xfrm>
            <a:off x="1809741" y="3101428"/>
            <a:ext cx="4934700" cy="2659200"/>
          </a:xfrm>
          <a:prstGeom prst="curvedConnector4">
            <a:avLst>
              <a:gd name="adj1" fmla="val 36855"/>
              <a:gd name="adj2" fmla="val 108596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4" name="Google Shape;424;p30"/>
          <p:cNvSpPr txBox="1"/>
          <p:nvPr/>
        </p:nvSpPr>
        <p:spPr>
          <a:xfrm>
            <a:off x="5904244" y="880444"/>
            <a:ext cx="44780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FAST START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0"/>
          <p:cNvSpPr txBox="1"/>
          <p:nvPr/>
        </p:nvSpPr>
        <p:spPr>
          <a:xfrm>
            <a:off x="3243591" y="2282324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0"/>
          <p:cNvSpPr txBox="1"/>
          <p:nvPr/>
        </p:nvSpPr>
        <p:spPr>
          <a:xfrm>
            <a:off x="4766030" y="3253874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0"/>
          <p:cNvSpPr txBox="1"/>
          <p:nvPr/>
        </p:nvSpPr>
        <p:spPr>
          <a:xfrm>
            <a:off x="6361444" y="4243516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t="4176" b="1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1762000" y="2253358"/>
            <a:ext cx="9959100" cy="3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Si vous voulez comprendre les </a:t>
            </a:r>
            <a:r>
              <a:rPr lang="en-US" sz="40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secrets de l’univers</a:t>
            </a:r>
            <a:r>
              <a:rPr lang="en-US" sz="4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, pensez en termes </a:t>
            </a:r>
            <a:r>
              <a:rPr lang="en-US" sz="40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d’énergie, de fréquence et de vibration. </a:t>
            </a:r>
            <a:endParaRPr sz="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								</a:t>
            </a:r>
            <a:r>
              <a:rPr lang="en-US" sz="4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– </a:t>
            </a:r>
            <a:r>
              <a:rPr lang="en-US" sz="20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Nikola Tesla</a:t>
            </a:r>
            <a:endParaRPr sz="20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1694743" y="3986366"/>
            <a:ext cx="8802514" cy="137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science prouve maintenant que tout </a:t>
            </a:r>
            <a:r>
              <a:rPr lang="en-US" sz="3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l’univers - nous y compris </a:t>
            </a:r>
            <a:r>
              <a:rPr lang="en-US" sz="36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 n’est fait fondamentalement que </a:t>
            </a:r>
            <a:r>
              <a:rPr lang="en-US" sz="3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d’énergie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6960" y="1049393"/>
            <a:ext cx="5142016" cy="277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 t="4176" b="1283"/>
          <a:stretch/>
        </p:blipFill>
        <p:spPr>
          <a:xfrm>
            <a:off x="0" y="10"/>
            <a:ext cx="755468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1029709" y="1202731"/>
            <a:ext cx="3983164" cy="471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12"/>
              <a:buFont typeface="Arial"/>
              <a:buNone/>
            </a:pP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THE HUMAN BODY IS COMPRISED OF NINE SYSTEMS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And, what actually makes these systems?</a:t>
            </a:r>
            <a:b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TISSUES AND ORGANS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are tissues and organs made of?</a:t>
            </a:r>
            <a:b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CELLS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actually makes the cells?</a:t>
            </a:r>
            <a:b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MOLECULES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makes a molecule?</a:t>
            </a:r>
            <a:b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ATOMS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makes an atom?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SUB-ATOMIC PARTICLES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6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makes a subatomic particle?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12"/>
              <a:buFont typeface="Arial"/>
              <a:buNone/>
            </a:pPr>
            <a:r>
              <a:rPr lang="en-US" sz="2712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ENERGY</a:t>
            </a:r>
            <a:endParaRPr sz="2712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11049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60"/>
              <a:buFont typeface="Noto Sans Symbols"/>
              <a:buNone/>
            </a:pPr>
            <a:endParaRPr sz="186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11" y="-1"/>
            <a:ext cx="6553189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0" y="1"/>
            <a:ext cx="12192000" cy="51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596464" y="551961"/>
            <a:ext cx="10999200" cy="5400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 r="535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8"/>
          <p:cNvCxnSpPr/>
          <p:nvPr/>
        </p:nvCxnSpPr>
        <p:spPr>
          <a:xfrm rot="10800000">
            <a:off x="596596" y="6329769"/>
            <a:ext cx="11000100" cy="0"/>
          </a:xfrm>
          <a:prstGeom prst="straightConnector1">
            <a:avLst/>
          </a:prstGeom>
          <a:noFill/>
          <a:ln w="152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9a40c56f33_0_0"/>
          <p:cNvPicPr preferRelativeResize="0"/>
          <p:nvPr/>
        </p:nvPicPr>
        <p:blipFill rotWithShape="1">
          <a:blip r:embed="rId3">
            <a:alphaModFix/>
          </a:blip>
          <a:srcRect b="62852"/>
          <a:stretch/>
        </p:blipFill>
        <p:spPr>
          <a:xfrm>
            <a:off x="6808" y="2196039"/>
            <a:ext cx="12185193" cy="246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</Words>
  <Application>Microsoft Office PowerPoint</Application>
  <PresentationFormat>Grand écran</PresentationFormat>
  <Paragraphs>164</Paragraphs>
  <Slides>44</Slides>
  <Notes>44</Notes>
  <HiddenSlides>9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1" baseType="lpstr">
      <vt:lpstr>Arial</vt:lpstr>
      <vt:lpstr>Sarabun</vt:lpstr>
      <vt:lpstr>Courier New</vt:lpstr>
      <vt:lpstr>Avenir</vt:lpstr>
      <vt:lpstr>Calibri</vt:lpstr>
      <vt:lpstr>Noto Sans Symbols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Taryn Lee</dc:creator>
  <cp:lastModifiedBy>Utilisateur Windows</cp:lastModifiedBy>
  <cp:revision>1</cp:revision>
  <dcterms:created xsi:type="dcterms:W3CDTF">2020-08-25T09:52:23Z</dcterms:created>
  <dcterms:modified xsi:type="dcterms:W3CDTF">2020-11-26T19:03:49Z</dcterms:modified>
</cp:coreProperties>
</file>