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05" r:id="rId2"/>
    <p:sldId id="306" r:id="rId3"/>
    <p:sldId id="307" r:id="rId4"/>
    <p:sldId id="308" r:id="rId5"/>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ilisateur Windows" initials="UW" lastIdx="4" clrIdx="0">
    <p:extLst>
      <p:ext uri="{19B8F6BF-5375-455C-9EA6-DF929625EA0E}">
        <p15:presenceInfo xmlns:p15="http://schemas.microsoft.com/office/powerpoint/2012/main" userId="Utilisateur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77D4"/>
    <a:srgbClr val="13D4CA"/>
    <a:srgbClr val="CA10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p:scale>
          <a:sx n="100" d="100"/>
          <a:sy n="100" d="100"/>
        </p:scale>
        <p:origin x="72" y="-81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85CE3F97-D12C-4669-8EEA-740E056DC46F}" type="datetimeFigureOut">
              <a:rPr lang="fr-FR" smtClean="0"/>
              <a:t>06/02/2021</a:t>
            </a:fld>
            <a:endParaRPr lang="fr-FR"/>
          </a:p>
        </p:txBody>
      </p:sp>
      <p:sp>
        <p:nvSpPr>
          <p:cNvPr id="4" name="Espace réservé du pied de page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67239771-9BF4-4106-B176-36D160058A8A}" type="slidenum">
              <a:rPr lang="fr-FR" smtClean="0"/>
              <a:t>‹N°›</a:t>
            </a:fld>
            <a:endParaRPr lang="fr-FR"/>
          </a:p>
        </p:txBody>
      </p:sp>
    </p:spTree>
    <p:extLst>
      <p:ext uri="{BB962C8B-B14F-4D97-AF65-F5344CB8AC3E}">
        <p14:creationId xmlns:p14="http://schemas.microsoft.com/office/powerpoint/2010/main" val="2288697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D0E713AD-FBA5-4DFF-9026-3957A87D797A}" type="datetimeFigureOut">
              <a:rPr lang="fr-FR" smtClean="0"/>
              <a:t>06/02/2021</a:t>
            </a:fld>
            <a:endParaRPr lang="fr-FR"/>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269045A7-6928-4531-9008-89CC912377D7}" type="slidenum">
              <a:rPr lang="fr-FR" smtClean="0"/>
              <a:t>‹N°›</a:t>
            </a:fld>
            <a:endParaRPr lang="fr-FR"/>
          </a:p>
        </p:txBody>
      </p:sp>
    </p:spTree>
    <p:extLst>
      <p:ext uri="{BB962C8B-B14F-4D97-AF65-F5344CB8AC3E}">
        <p14:creationId xmlns:p14="http://schemas.microsoft.com/office/powerpoint/2010/main" val="4021560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1B4018F-0A2C-459B-ABF3-FE22369DCEB8}"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132376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4018F-0A2C-459B-ABF3-FE22369DCEB8}"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2045200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4018F-0A2C-459B-ABF3-FE22369DCEB8}"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100057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4018F-0A2C-459B-ABF3-FE22369DCEB8}"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4159897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1B4018F-0A2C-459B-ABF3-FE22369DCEB8}"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292990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B4018F-0A2C-459B-ABF3-FE22369DCEB8}"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294528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B4018F-0A2C-459B-ABF3-FE22369DCEB8}" type="datetimeFigureOut">
              <a:rPr lang="fr-FR" smtClean="0"/>
              <a:t>06/02/2021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362159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1B4018F-0A2C-459B-ABF3-FE22369DCEB8}" type="datetimeFigureOut">
              <a:rPr lang="fr-FR" smtClean="0"/>
              <a:t>06/02/2021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131865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B4018F-0A2C-459B-ABF3-FE22369DCEB8}" type="datetimeFigureOut">
              <a:rPr lang="fr-FR" smtClean="0"/>
              <a:t>06/02/2021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3193874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B4018F-0A2C-459B-ABF3-FE22369DCEB8}"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363326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B4018F-0A2C-459B-ABF3-FE22369DCEB8}"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72330-64F4-4F2D-A682-2B99E7821B2E}" type="slidenum">
              <a:rPr lang="fr-FR" smtClean="0"/>
              <a:t>‹N°›</a:t>
            </a:fld>
            <a:endParaRPr lang="fr-FR"/>
          </a:p>
        </p:txBody>
      </p:sp>
    </p:spTree>
    <p:extLst>
      <p:ext uri="{BB962C8B-B14F-4D97-AF65-F5344CB8AC3E}">
        <p14:creationId xmlns:p14="http://schemas.microsoft.com/office/powerpoint/2010/main" val="322469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4018F-0A2C-459B-ABF3-FE22369DCEB8}" type="datetimeFigureOut">
              <a:rPr lang="fr-FR" smtClean="0"/>
              <a:t>06/02/2021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72330-64F4-4F2D-A682-2B99E7821B2E}" type="slidenum">
              <a:rPr lang="fr-FR" smtClean="0"/>
              <a:t>‹N°›</a:t>
            </a:fld>
            <a:endParaRPr lang="fr-FR"/>
          </a:p>
        </p:txBody>
      </p:sp>
    </p:spTree>
    <p:extLst>
      <p:ext uri="{BB962C8B-B14F-4D97-AF65-F5344CB8AC3E}">
        <p14:creationId xmlns:p14="http://schemas.microsoft.com/office/powerpoint/2010/main" val="223374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deepl.com/Translator" TargetMode="External"/><Relationship Id="rId2" Type="http://schemas.openxmlformats.org/officeDocument/2006/relationships/hyperlink" Target="http://www.deepl.com/Transla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4247142" y="4165"/>
            <a:ext cx="3777916" cy="561307"/>
          </a:xfrm>
          <a:solidFill>
            <a:srgbClr val="00B0F0"/>
          </a:solidFill>
        </p:spPr>
        <p:txBody>
          <a:bodyPr>
            <a:normAutofit/>
          </a:bodyPr>
          <a:lstStyle/>
          <a:p>
            <a:pPr algn="ctr"/>
            <a:r>
              <a:rPr lang="fr-FR" sz="3200" dirty="0" smtClean="0">
                <a:solidFill>
                  <a:schemeClr val="bg1"/>
                </a:solidFill>
              </a:rPr>
              <a:t>ZONA</a:t>
            </a:r>
            <a:endParaRPr lang="fr-FR" sz="3200" dirty="0">
              <a:solidFill>
                <a:schemeClr val="bg1"/>
              </a:solidFill>
            </a:endParaRPr>
          </a:p>
        </p:txBody>
      </p:sp>
      <p:sp>
        <p:nvSpPr>
          <p:cNvPr id="4" name="ZoneTexte 3"/>
          <p:cNvSpPr txBox="1"/>
          <p:nvPr/>
        </p:nvSpPr>
        <p:spPr>
          <a:xfrm>
            <a:off x="493257" y="1067428"/>
            <a:ext cx="11065331" cy="5386090"/>
          </a:xfrm>
          <a:prstGeom prst="rect">
            <a:avLst/>
          </a:prstGeom>
          <a:noFill/>
        </p:spPr>
        <p:txBody>
          <a:bodyPr wrap="square" rtlCol="0">
            <a:spAutoFit/>
          </a:bodyPr>
          <a:lstStyle/>
          <a:p>
            <a:r>
              <a:rPr lang="fr-FR" altLang="fr-FR" b="1" dirty="0" smtClean="0">
                <a:solidFill>
                  <a:srgbClr val="222222"/>
                </a:solidFill>
              </a:rPr>
              <a:t>Protocoles Zona : </a:t>
            </a:r>
          </a:p>
          <a:p>
            <a:endParaRPr lang="fr-FR" altLang="fr-FR" b="1" dirty="0" smtClean="0">
              <a:solidFill>
                <a:srgbClr val="222222"/>
              </a:solidFill>
            </a:endParaRPr>
          </a:p>
          <a:p>
            <a:r>
              <a:rPr lang="fr-FR" dirty="0"/>
              <a:t>J'ai travaillé sur : Pureté, Nerf méridien, Fatigue, Système immunitaire, et Libération pendant 5 jours en micro-courant (soit 5 programmes/ jour pendant 5 jours)... </a:t>
            </a:r>
            <a:br>
              <a:rPr lang="fr-FR" dirty="0"/>
            </a:br>
            <a:r>
              <a:rPr lang="fr-FR" dirty="0"/>
              <a:t>Et maintenant je fais le programme </a:t>
            </a:r>
            <a:r>
              <a:rPr lang="fr-FR" dirty="0" err="1"/>
              <a:t>boost</a:t>
            </a:r>
            <a:r>
              <a:rPr lang="fr-FR" dirty="0"/>
              <a:t> pour remonter mon système immunitaire avant l'hiver, période où on tombe plus facilement malade. </a:t>
            </a:r>
            <a:br>
              <a:rPr lang="fr-FR" dirty="0"/>
            </a:br>
            <a:r>
              <a:rPr lang="fr-FR" dirty="0"/>
              <a:t>Le médecin m'avait dit que j'en aurais pour un mois minimum avec ce zona et que ce serait douloureux. Il m'a donné des "antiviraux" que je n'ai pas pris. J'ai juste utilisé mon </a:t>
            </a:r>
            <a:r>
              <a:rPr lang="fr-FR" dirty="0" err="1"/>
              <a:t>Healy</a:t>
            </a:r>
            <a:r>
              <a:rPr lang="fr-FR" dirty="0"/>
              <a:t>. Et en 5 jours tout a disparu ! Sachant que j'ai commencé l'envoi des fréquences 4 jours après l'apparition des boutons car je croyais que j'avais été piquée par une araignée ! J'avais donc fais Allergie en micro-courants mais aucun résultat.... normal !...</a:t>
            </a:r>
            <a:br>
              <a:rPr lang="fr-FR" dirty="0"/>
            </a:br>
            <a:r>
              <a:rPr lang="fr-FR" dirty="0"/>
              <a:t>Il faut savoir que mon </a:t>
            </a:r>
            <a:r>
              <a:rPr lang="fr-FR" dirty="0" err="1"/>
              <a:t>Healy</a:t>
            </a:r>
            <a:r>
              <a:rPr lang="fr-FR" dirty="0"/>
              <a:t>, en </a:t>
            </a:r>
            <a:r>
              <a:rPr lang="fr-FR" dirty="0" err="1"/>
              <a:t>resonance</a:t>
            </a:r>
            <a:r>
              <a:rPr lang="fr-FR" dirty="0"/>
              <a:t> m'avait informé une semaine avant de ceci : maladie infantile du type de la varicelle, ulcère cutané, nerfs méridiens et fatigue extrême... Ne comprenant pas, puisque j'avais aucun symptôme apparent de tout cela, je ne me suis pas envoyé les fréquences concernant ce dérèglement.... ça m'a donc permis de comprendre qu'en réalité, le virus était déjà inscrit dans mes cellules et que mon </a:t>
            </a:r>
            <a:r>
              <a:rPr lang="fr-FR" dirty="0" err="1"/>
              <a:t>Healy</a:t>
            </a:r>
            <a:r>
              <a:rPr lang="fr-FR" dirty="0"/>
              <a:t> m'en a donné les informations avant même que ça sorte sur le point de vue physique (le corps). C'est vraiment génial ! Un excellent outil de prévention :+1:🏽 une fois les boutons apparus, le mot "zona" est sorti dans </a:t>
            </a:r>
            <a:r>
              <a:rPr lang="fr-FR" dirty="0" err="1"/>
              <a:t>materia</a:t>
            </a:r>
            <a:r>
              <a:rPr lang="fr-FR" dirty="0"/>
              <a:t> </a:t>
            </a:r>
            <a:r>
              <a:rPr lang="fr-FR" dirty="0" err="1"/>
              <a:t>medica</a:t>
            </a:r>
            <a:r>
              <a:rPr lang="fr-FR" dirty="0"/>
              <a:t> :+1:🏽 comme quoi, suivre les recommandations de notre </a:t>
            </a:r>
            <a:r>
              <a:rPr lang="fr-FR" dirty="0" err="1"/>
              <a:t>Healy</a:t>
            </a:r>
            <a:r>
              <a:rPr lang="fr-FR" dirty="0"/>
              <a:t> peut nous éviter </a:t>
            </a:r>
            <a:r>
              <a:rPr lang="fr-FR" dirty="0" err="1"/>
              <a:t>bcp</a:t>
            </a:r>
            <a:r>
              <a:rPr lang="fr-FR" dirty="0"/>
              <a:t> de désagréments. </a:t>
            </a:r>
            <a:endParaRPr lang="fr-FR" altLang="fr-FR" b="1" dirty="0" smtClean="0">
              <a:solidFill>
                <a:srgbClr val="222222"/>
              </a:solidFill>
              <a:cs typeface="Calibri" panose="020F0502020204030204" pitchFamily="34" charset="0"/>
            </a:endParaRPr>
          </a:p>
          <a:p>
            <a:endParaRPr lang="fr-FR" altLang="fr-FR" sz="2000" dirty="0"/>
          </a:p>
          <a:p>
            <a:endParaRPr lang="fr-FR" dirty="0"/>
          </a:p>
        </p:txBody>
      </p:sp>
    </p:spTree>
    <p:extLst>
      <p:ext uri="{BB962C8B-B14F-4D97-AF65-F5344CB8AC3E}">
        <p14:creationId xmlns:p14="http://schemas.microsoft.com/office/powerpoint/2010/main" val="4111648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PARKINSON</a:t>
            </a:r>
            <a:endParaRPr lang="fr-FR" dirty="0"/>
          </a:p>
        </p:txBody>
      </p:sp>
      <p:sp>
        <p:nvSpPr>
          <p:cNvPr id="3" name="Espace réservé du contenu 2"/>
          <p:cNvSpPr>
            <a:spLocks noGrp="1"/>
          </p:cNvSpPr>
          <p:nvPr>
            <p:ph idx="1"/>
          </p:nvPr>
        </p:nvSpPr>
        <p:spPr/>
        <p:txBody>
          <a:bodyPr>
            <a:normAutofit fontScale="47500" lnSpcReduction="20000"/>
          </a:bodyPr>
          <a:lstStyle/>
          <a:p>
            <a:r>
              <a:rPr lang="fr-FR" dirty="0"/>
              <a:t>Et pour Parkinson que préconise </a:t>
            </a:r>
            <a:r>
              <a:rPr lang="fr-FR" dirty="0" err="1"/>
              <a:t>Healy</a:t>
            </a:r>
            <a:r>
              <a:rPr lang="fr-FR" dirty="0"/>
              <a:t> s’il vous plaît?</a:t>
            </a:r>
          </a:p>
          <a:p>
            <a:r>
              <a:rPr lang="fr-FR" dirty="0"/>
              <a:t>PARKINSON</a:t>
            </a:r>
            <a:br>
              <a:rPr lang="fr-FR" dirty="0"/>
            </a:br>
            <a:r>
              <a:rPr lang="fr-FR" dirty="0"/>
              <a:t/>
            </a:r>
            <a:br>
              <a:rPr lang="fr-FR" dirty="0"/>
            </a:br>
            <a:r>
              <a:rPr lang="fr-FR" dirty="0"/>
              <a:t>1;Gold Cycle</a:t>
            </a:r>
            <a:br>
              <a:rPr lang="fr-FR" dirty="0"/>
            </a:br>
            <a:r>
              <a:rPr lang="fr-FR" dirty="0"/>
              <a:t/>
            </a:r>
            <a:br>
              <a:rPr lang="fr-FR" dirty="0"/>
            </a:br>
            <a:r>
              <a:rPr lang="fr-FR" dirty="0"/>
              <a:t>- tous les programmes, toujours choisir un et changer tous les deux jours pour soutenir </a:t>
            </a:r>
            <a:r>
              <a:rPr lang="fr-FR" dirty="0" err="1"/>
              <a:t>bioénergétiquement</a:t>
            </a:r>
            <a:r>
              <a:rPr lang="fr-FR" dirty="0"/>
              <a:t> le renforcement, la protection et la désintoxication de l'organisme.</a:t>
            </a:r>
            <a:br>
              <a:rPr lang="fr-FR" dirty="0"/>
            </a:br>
            <a:r>
              <a:rPr lang="fr-FR" dirty="0"/>
              <a:t/>
            </a:r>
            <a:br>
              <a:rPr lang="fr-FR" dirty="0"/>
            </a:br>
            <a:r>
              <a:rPr lang="fr-FR" dirty="0"/>
              <a:t>2;Douleur/</a:t>
            </a:r>
            <a:r>
              <a:rPr lang="fr-FR" dirty="0" err="1"/>
              <a:t>Psyche</a:t>
            </a:r>
            <a:r>
              <a:rPr lang="fr-FR" dirty="0"/>
              <a:t> </a:t>
            </a:r>
            <a:br>
              <a:rPr lang="fr-FR" dirty="0"/>
            </a:br>
            <a:r>
              <a:rPr lang="fr-FR" dirty="0"/>
              <a:t>-Douleur chronique</a:t>
            </a:r>
            <a:br>
              <a:rPr lang="fr-FR" dirty="0"/>
            </a:br>
            <a:r>
              <a:rPr lang="fr-FR" dirty="0"/>
              <a:t>-Forme physique </a:t>
            </a:r>
            <a:br>
              <a:rPr lang="fr-FR" dirty="0"/>
            </a:br>
            <a:r>
              <a:rPr lang="fr-FR" dirty="0"/>
              <a:t>- Circulation</a:t>
            </a:r>
            <a:br>
              <a:rPr lang="fr-FR" dirty="0"/>
            </a:br>
            <a:r>
              <a:rPr lang="fr-FR" dirty="0"/>
              <a:t>- Régénération</a:t>
            </a:r>
            <a:br>
              <a:rPr lang="fr-FR" dirty="0"/>
            </a:br>
            <a:r>
              <a:rPr lang="fr-FR" dirty="0"/>
              <a:t>- Muscle</a:t>
            </a:r>
            <a:br>
              <a:rPr lang="fr-FR" dirty="0"/>
            </a:br>
            <a:r>
              <a:rPr lang="fr-FR" dirty="0"/>
              <a:t>Tous les jours, de préférence le matin</a:t>
            </a:r>
            <a:br>
              <a:rPr lang="fr-FR" dirty="0"/>
            </a:br>
            <a:r>
              <a:rPr lang="fr-FR" dirty="0"/>
              <a:t/>
            </a:r>
            <a:br>
              <a:rPr lang="fr-FR" dirty="0"/>
            </a:br>
            <a:r>
              <a:rPr lang="fr-FR" dirty="0"/>
              <a:t>Bilan bioénergétique 1</a:t>
            </a:r>
            <a:br>
              <a:rPr lang="fr-FR" dirty="0"/>
            </a:br>
            <a:r>
              <a:rPr lang="fr-FR" dirty="0"/>
              <a:t>- Flexibilité</a:t>
            </a:r>
            <a:br>
              <a:rPr lang="fr-FR" dirty="0"/>
            </a:br>
            <a:r>
              <a:rPr lang="fr-FR" dirty="0"/>
              <a:t>Tous les jours</a:t>
            </a:r>
            <a:br>
              <a:rPr lang="fr-FR" dirty="0"/>
            </a:br>
            <a:r>
              <a:rPr lang="fr-FR" dirty="0"/>
              <a:t/>
            </a:r>
            <a:br>
              <a:rPr lang="fr-FR" dirty="0"/>
            </a:br>
            <a:r>
              <a:rPr lang="fr-FR" dirty="0" err="1"/>
              <a:t>DeepCycle</a:t>
            </a:r>
            <a:r>
              <a:rPr lang="fr-FR" dirty="0"/>
              <a:t/>
            </a:r>
            <a:br>
              <a:rPr lang="fr-FR" dirty="0"/>
            </a:br>
            <a:r>
              <a:rPr lang="fr-FR" dirty="0"/>
              <a:t>- Aller à la racine</a:t>
            </a:r>
            <a:br>
              <a:rPr lang="fr-FR" dirty="0"/>
            </a:br>
            <a:r>
              <a:rPr lang="fr-FR" dirty="0"/>
              <a:t>- Renouvellement</a:t>
            </a:r>
            <a:br>
              <a:rPr lang="fr-FR" dirty="0"/>
            </a:br>
            <a:r>
              <a:rPr lang="fr-FR" dirty="0"/>
              <a:t>- Calme et pure sérénité</a:t>
            </a:r>
            <a:br>
              <a:rPr lang="fr-FR" dirty="0"/>
            </a:br>
            <a:r>
              <a:rPr lang="fr-FR" dirty="0"/>
              <a:t>Ces 3 programmes doivent être appliqués une seule fois dans un ordre arbitraire.</a:t>
            </a:r>
            <a:br>
              <a:rPr lang="fr-FR" dirty="0"/>
            </a:br>
            <a:r>
              <a:rPr lang="fr-FR" dirty="0"/>
              <a:t/>
            </a:r>
            <a:br>
              <a:rPr lang="fr-FR" dirty="0"/>
            </a:br>
            <a:r>
              <a:rPr lang="fr-FR" dirty="0"/>
              <a:t>Toujours boire suffisamment d'eau pure et d'eau plate avec les applications.</a:t>
            </a:r>
            <a:br>
              <a:rPr lang="fr-FR" dirty="0"/>
            </a:br>
            <a:r>
              <a:rPr lang="fr-FR" dirty="0"/>
              <a:t>Une fréquence Parkinson sera envoyé sur le </a:t>
            </a:r>
            <a:r>
              <a:rPr lang="fr-FR" dirty="0" err="1"/>
              <a:t>Healy</a:t>
            </a:r>
            <a:r>
              <a:rPr lang="fr-FR" dirty="0"/>
              <a:t> de la personne sur </a:t>
            </a:r>
            <a:r>
              <a:rPr lang="fr-FR" dirty="0" smtClean="0"/>
              <a:t>demande</a:t>
            </a:r>
            <a:endParaRPr lang="fr-FR" dirty="0"/>
          </a:p>
        </p:txBody>
      </p:sp>
    </p:spTree>
    <p:extLst>
      <p:ext uri="{BB962C8B-B14F-4D97-AF65-F5344CB8AC3E}">
        <p14:creationId xmlns:p14="http://schemas.microsoft.com/office/powerpoint/2010/main" val="25820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FIBROMYALGIE</a:t>
            </a:r>
            <a:endParaRPr lang="fr-FR" dirty="0"/>
          </a:p>
        </p:txBody>
      </p:sp>
      <p:sp>
        <p:nvSpPr>
          <p:cNvPr id="3" name="Espace réservé du contenu 2"/>
          <p:cNvSpPr>
            <a:spLocks noGrp="1"/>
          </p:cNvSpPr>
          <p:nvPr>
            <p:ph idx="1"/>
          </p:nvPr>
        </p:nvSpPr>
        <p:spPr/>
        <p:txBody>
          <a:bodyPr/>
          <a:lstStyle/>
          <a:p>
            <a:endParaRPr lang="fr-FR" dirty="0"/>
          </a:p>
        </p:txBody>
      </p:sp>
    </p:spTree>
    <p:extLst>
      <p:ext uri="{BB962C8B-B14F-4D97-AF65-F5344CB8AC3E}">
        <p14:creationId xmlns:p14="http://schemas.microsoft.com/office/powerpoint/2010/main" val="171391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numCol="2">
            <a:normAutofit fontScale="40000" lnSpcReduction="20000"/>
          </a:bodyPr>
          <a:lstStyle/>
          <a:p>
            <a:endParaRPr lang="fr-FR" dirty="0" smtClean="0"/>
          </a:p>
          <a:p>
            <a:r>
              <a:rPr lang="fr-FR" dirty="0" smtClean="0"/>
              <a:t>Ne </a:t>
            </a:r>
            <a:r>
              <a:rPr lang="fr-FR" dirty="0"/>
              <a:t>faites pas de revendications générales de guérison.</a:t>
            </a:r>
            <a:br>
              <a:rPr lang="fr-FR" dirty="0"/>
            </a:br>
            <a:r>
              <a:rPr lang="fr-FR" dirty="0"/>
              <a:t>Faux : En utilisant </a:t>
            </a:r>
            <a:r>
              <a:rPr lang="fr-FR" dirty="0" err="1"/>
              <a:t>Healy</a:t>
            </a:r>
            <a:r>
              <a:rPr lang="fr-FR" dirty="0"/>
              <a:t>, vous pouvez guérir....</a:t>
            </a:r>
            <a:br>
              <a:rPr lang="fr-FR" dirty="0"/>
            </a:br>
            <a:r>
              <a:rPr lang="fr-FR" dirty="0"/>
              <a:t>Ne mentionnez que les maladies et les symptômes qui sont inclus dans</a:t>
            </a:r>
            <a:br>
              <a:rPr lang="fr-FR" dirty="0"/>
            </a:br>
            <a:r>
              <a:rPr lang="fr-FR" dirty="0"/>
              <a:t>les </a:t>
            </a:r>
            <a:r>
              <a:rPr lang="fr-FR" dirty="0" err="1"/>
              <a:t>Instuctions</a:t>
            </a:r>
            <a:r>
              <a:rPr lang="fr-FR" dirty="0"/>
              <a:t> for Use et pour lesquelles </a:t>
            </a:r>
            <a:r>
              <a:rPr lang="fr-FR" dirty="0" err="1"/>
              <a:t>Healy</a:t>
            </a:r>
            <a:r>
              <a:rPr lang="fr-FR" dirty="0"/>
              <a:t> est approuvé comme</a:t>
            </a:r>
            <a:br>
              <a:rPr lang="fr-FR" dirty="0"/>
            </a:br>
            <a:r>
              <a:rPr lang="fr-FR" dirty="0"/>
              <a:t>un dispositif médical.</a:t>
            </a:r>
            <a:br>
              <a:rPr lang="fr-FR" dirty="0"/>
            </a:br>
            <a:r>
              <a:rPr lang="fr-FR" dirty="0"/>
              <a:t>Faux : </a:t>
            </a:r>
            <a:r>
              <a:rPr lang="fr-FR" dirty="0" err="1"/>
              <a:t>Healy</a:t>
            </a:r>
            <a:r>
              <a:rPr lang="fr-FR" dirty="0"/>
              <a:t> peut guérir le cancer, le diabète, etc.</a:t>
            </a:r>
            <a:br>
              <a:rPr lang="fr-FR" dirty="0"/>
            </a:br>
            <a:r>
              <a:rPr lang="fr-FR" dirty="0"/>
              <a:t>Correct : </a:t>
            </a:r>
            <a:r>
              <a:rPr lang="fr-FR" dirty="0" err="1"/>
              <a:t>Healy</a:t>
            </a:r>
            <a:r>
              <a:rPr lang="fr-FR" dirty="0"/>
              <a:t> est utilisé pour traiter la douleur chronique, la fibromyalgie, les maladies du squelette, etc.</a:t>
            </a:r>
            <a:br>
              <a:rPr lang="fr-FR" dirty="0"/>
            </a:br>
            <a:r>
              <a:rPr lang="fr-FR" dirty="0"/>
              <a:t>la douleur et la migraine.</a:t>
            </a:r>
            <a:br>
              <a:rPr lang="fr-FR" dirty="0"/>
            </a:br>
            <a:r>
              <a:rPr lang="fr-FR" dirty="0"/>
              <a:t>Correct : </a:t>
            </a:r>
            <a:r>
              <a:rPr lang="fr-FR" dirty="0" err="1"/>
              <a:t>Healy</a:t>
            </a:r>
            <a:r>
              <a:rPr lang="fr-FR" dirty="0"/>
              <a:t> est utilisé comme traitement de soutien pour les</a:t>
            </a:r>
            <a:br>
              <a:rPr lang="fr-FR" dirty="0"/>
            </a:br>
            <a:r>
              <a:rPr lang="fr-FR" dirty="0" err="1"/>
              <a:t>les</a:t>
            </a:r>
            <a:r>
              <a:rPr lang="fr-FR" dirty="0"/>
              <a:t> maladies telles que la dépression, l'anxiété et les troubles du sommeil</a:t>
            </a:r>
            <a:br>
              <a:rPr lang="fr-FR" dirty="0"/>
            </a:br>
            <a:r>
              <a:rPr lang="fr-FR" dirty="0"/>
              <a:t>des troubles.</a:t>
            </a:r>
            <a:br>
              <a:rPr lang="fr-FR" dirty="0"/>
            </a:br>
            <a:r>
              <a:rPr lang="fr-FR" dirty="0"/>
              <a:t>Veuillez noter que toutes les autres demandes de </a:t>
            </a:r>
            <a:r>
              <a:rPr lang="fr-FR" dirty="0" err="1"/>
              <a:t>Healy</a:t>
            </a:r>
            <a:r>
              <a:rPr lang="fr-FR" dirty="0"/>
              <a:t> ne sont pas reconnues</a:t>
            </a:r>
            <a:br>
              <a:rPr lang="fr-FR" dirty="0"/>
            </a:br>
            <a:r>
              <a:rPr lang="fr-FR" dirty="0"/>
              <a:t>par la médecine conventionnelle en raison du manque de preuves au sens</a:t>
            </a:r>
            <a:br>
              <a:rPr lang="fr-FR" dirty="0"/>
            </a:br>
            <a:r>
              <a:rPr lang="fr-FR" dirty="0"/>
              <a:t>la médecine conventionnelle et ne doit donc PAS être annoncée comme</a:t>
            </a:r>
            <a:br>
              <a:rPr lang="fr-FR" dirty="0"/>
            </a:br>
            <a:r>
              <a:rPr lang="fr-FR" dirty="0"/>
              <a:t>être prouvée.</a:t>
            </a:r>
            <a:br>
              <a:rPr lang="fr-FR" dirty="0"/>
            </a:br>
            <a:r>
              <a:rPr lang="fr-FR" dirty="0"/>
              <a:t>Autres déclarations plus courtes :</a:t>
            </a:r>
            <a:br>
              <a:rPr lang="fr-FR" dirty="0"/>
            </a:br>
            <a:r>
              <a:rPr lang="fr-FR" dirty="0"/>
              <a:t>Correct : </a:t>
            </a:r>
            <a:r>
              <a:rPr lang="fr-FR" dirty="0" err="1"/>
              <a:t>Healy</a:t>
            </a:r>
            <a:r>
              <a:rPr lang="fr-FR" dirty="0"/>
              <a:t> est un dispositif médical dans l'Union européenne..</a:t>
            </a:r>
            <a:br>
              <a:rPr lang="fr-FR" dirty="0"/>
            </a:br>
            <a:r>
              <a:rPr lang="fr-FR" dirty="0"/>
              <a:t>Correct : </a:t>
            </a:r>
            <a:r>
              <a:rPr lang="fr-FR" dirty="0" err="1"/>
              <a:t>Healy</a:t>
            </a:r>
            <a:r>
              <a:rPr lang="fr-FR" dirty="0"/>
              <a:t> peut être utilisé pour traiter la migraine.</a:t>
            </a:r>
            <a:br>
              <a:rPr lang="fr-FR" dirty="0"/>
            </a:br>
            <a:r>
              <a:rPr lang="fr-FR" dirty="0"/>
              <a:t>Correct : </a:t>
            </a:r>
            <a:r>
              <a:rPr lang="fr-FR" dirty="0" err="1"/>
              <a:t>Healy</a:t>
            </a:r>
            <a:r>
              <a:rPr lang="fr-FR" dirty="0"/>
              <a:t> peut être utilisé pour traiter les douleurs chroniques.</a:t>
            </a:r>
            <a:br>
              <a:rPr lang="fr-FR" dirty="0"/>
            </a:br>
            <a:r>
              <a:rPr lang="fr-FR" dirty="0"/>
              <a:t>Correct : </a:t>
            </a:r>
            <a:r>
              <a:rPr lang="fr-FR" dirty="0" err="1"/>
              <a:t>Healy</a:t>
            </a:r>
            <a:r>
              <a:rPr lang="fr-FR" dirty="0"/>
              <a:t> peut être utilisé pour soutenir le traitement de la dépression</a:t>
            </a:r>
            <a:br>
              <a:rPr lang="fr-FR" dirty="0"/>
            </a:br>
            <a:r>
              <a:rPr lang="fr-FR" dirty="0"/>
              <a:t>et l'anxiété.</a:t>
            </a:r>
            <a:br>
              <a:rPr lang="fr-FR" dirty="0"/>
            </a:br>
            <a:r>
              <a:rPr lang="fr-FR" dirty="0"/>
              <a:t>Correct : </a:t>
            </a:r>
            <a:r>
              <a:rPr lang="fr-FR" dirty="0" err="1"/>
              <a:t>Healy</a:t>
            </a:r>
            <a:r>
              <a:rPr lang="fr-FR" dirty="0"/>
              <a:t> peut être utilisé pour soutenir le traitement des</a:t>
            </a:r>
            <a:br>
              <a:rPr lang="fr-FR" dirty="0"/>
            </a:br>
            <a:r>
              <a:rPr lang="fr-FR" dirty="0"/>
              <a:t>maladie.</a:t>
            </a:r>
            <a:br>
              <a:rPr lang="fr-FR" dirty="0"/>
            </a:br>
            <a:r>
              <a:rPr lang="fr-FR" dirty="0" smtClean="0"/>
              <a:t>Ne </a:t>
            </a:r>
            <a:r>
              <a:rPr lang="fr-FR" dirty="0"/>
              <a:t>faites pas de référence générale à la maladie</a:t>
            </a:r>
            <a:br>
              <a:rPr lang="fr-FR" dirty="0"/>
            </a:br>
            <a:r>
              <a:rPr lang="fr-FR" dirty="0"/>
              <a:t>les certifications. Ne communiquez les certifications que dans les</a:t>
            </a:r>
            <a:br>
              <a:rPr lang="fr-FR" dirty="0"/>
            </a:br>
            <a:r>
              <a:rPr lang="fr-FR" dirty="0" err="1"/>
              <a:t>les</a:t>
            </a:r>
            <a:r>
              <a:rPr lang="fr-FR" dirty="0"/>
              <a:t> marchés nationaux respectifs.</a:t>
            </a:r>
            <a:br>
              <a:rPr lang="fr-FR" dirty="0"/>
            </a:br>
            <a:r>
              <a:rPr lang="fr-FR" dirty="0"/>
              <a:t>Faux : </a:t>
            </a:r>
            <a:r>
              <a:rPr lang="fr-FR" dirty="0" err="1"/>
              <a:t>Healy</a:t>
            </a:r>
            <a:r>
              <a:rPr lang="fr-FR" dirty="0"/>
              <a:t> est un dispositif médical qui est certifié dans le monde entier.</a:t>
            </a:r>
            <a:br>
              <a:rPr lang="fr-FR" dirty="0"/>
            </a:br>
            <a:r>
              <a:rPr lang="fr-FR" dirty="0"/>
              <a:t>Correct : Dans l'Union européenne, </a:t>
            </a:r>
            <a:r>
              <a:rPr lang="fr-FR" dirty="0" err="1"/>
              <a:t>Healy</a:t>
            </a:r>
            <a:r>
              <a:rPr lang="fr-FR" dirty="0"/>
              <a:t> est un dispositif médical de classe </a:t>
            </a:r>
            <a:r>
              <a:rPr lang="fr-FR" dirty="0" err="1"/>
              <a:t>IIa</a:t>
            </a:r>
            <a:r>
              <a:rPr lang="fr-FR" dirty="0"/>
              <a:t>.</a:t>
            </a:r>
            <a:br>
              <a:rPr lang="fr-FR" dirty="0"/>
            </a:br>
            <a:r>
              <a:rPr lang="fr-FR" dirty="0"/>
              <a:t>Allégations concernant les études scientifiques.</a:t>
            </a:r>
            <a:br>
              <a:rPr lang="fr-FR" dirty="0"/>
            </a:br>
            <a:endParaRPr lang="fr-FR" dirty="0"/>
          </a:p>
          <a:p>
            <a:endParaRPr lang="fr-FR" dirty="0" smtClean="0"/>
          </a:p>
          <a:p>
            <a:endParaRPr lang="fr-FR" dirty="0"/>
          </a:p>
          <a:p>
            <a:r>
              <a:rPr lang="fr-FR" dirty="0" smtClean="0"/>
              <a:t>Faux </a:t>
            </a:r>
            <a:r>
              <a:rPr lang="fr-FR" dirty="0"/>
              <a:t>: </a:t>
            </a:r>
            <a:r>
              <a:rPr lang="fr-FR" dirty="0" err="1"/>
              <a:t>Healy</a:t>
            </a:r>
            <a:r>
              <a:rPr lang="fr-FR" dirty="0"/>
              <a:t> est scientifiquement prouvé.</a:t>
            </a:r>
            <a:br>
              <a:rPr lang="fr-FR" dirty="0"/>
            </a:br>
            <a:r>
              <a:rPr lang="fr-FR" dirty="0"/>
              <a:t>Faux : Le </a:t>
            </a:r>
            <a:r>
              <a:rPr lang="fr-FR" dirty="0" err="1"/>
              <a:t>Healy</a:t>
            </a:r>
            <a:r>
              <a:rPr lang="fr-FR" dirty="0"/>
              <a:t> est prouvé par des études.</a:t>
            </a:r>
            <a:br>
              <a:rPr lang="fr-FR" dirty="0"/>
            </a:br>
            <a:r>
              <a:rPr lang="fr-FR" dirty="0"/>
              <a:t>Correct : Les fréquences sont destinées à harmoniser les normes bioénergétiques</a:t>
            </a:r>
            <a:br>
              <a:rPr lang="fr-FR" dirty="0"/>
            </a:br>
            <a:r>
              <a:rPr lang="fr-FR" dirty="0"/>
              <a:t>Champ.</a:t>
            </a:r>
            <a:br>
              <a:rPr lang="fr-FR" dirty="0"/>
            </a:br>
            <a:r>
              <a:rPr lang="fr-FR" dirty="0"/>
              <a:t>Ne pas mentionner les cas médicaux. Ne mentionner que les maladies et</a:t>
            </a:r>
            <a:br>
              <a:rPr lang="fr-FR" dirty="0"/>
            </a:br>
            <a:r>
              <a:rPr lang="fr-FR" dirty="0"/>
              <a:t>les symptômes qui figurent dans les instructions d'utilisation.</a:t>
            </a:r>
            <a:br>
              <a:rPr lang="fr-FR" dirty="0"/>
            </a:br>
            <a:r>
              <a:rPr lang="fr-FR" dirty="0"/>
              <a:t>Faux : j'avais du diabète et j'ai été guéri par </a:t>
            </a:r>
            <a:r>
              <a:rPr lang="fr-FR" dirty="0" err="1"/>
              <a:t>Healy</a:t>
            </a:r>
            <a:r>
              <a:rPr lang="fr-FR" dirty="0"/>
              <a:t>.</a:t>
            </a:r>
            <a:br>
              <a:rPr lang="fr-FR" dirty="0"/>
            </a:br>
            <a:r>
              <a:rPr lang="fr-FR" dirty="0"/>
              <a:t>Faux : Ma femme avait un cancer du poumon en phase terminale et n'a plus</a:t>
            </a:r>
            <a:br>
              <a:rPr lang="fr-FR" dirty="0"/>
            </a:br>
            <a:r>
              <a:rPr lang="fr-FR" dirty="0"/>
              <a:t>des marqueurs tumoraux dans son sang.</a:t>
            </a:r>
            <a:br>
              <a:rPr lang="fr-FR" dirty="0"/>
            </a:br>
            <a:r>
              <a:rPr lang="fr-FR" dirty="0"/>
              <a:t>Correct : </a:t>
            </a:r>
            <a:r>
              <a:rPr lang="fr-FR" dirty="0" err="1"/>
              <a:t>Healy</a:t>
            </a:r>
            <a:r>
              <a:rPr lang="fr-FR" dirty="0"/>
              <a:t> m'aide à surmonter mes troubles du sommeil.</a:t>
            </a:r>
            <a:br>
              <a:rPr lang="fr-FR" dirty="0"/>
            </a:br>
            <a:r>
              <a:rPr lang="fr-FR" dirty="0"/>
              <a:t>Correct : </a:t>
            </a:r>
            <a:r>
              <a:rPr lang="fr-FR" dirty="0" err="1"/>
              <a:t>Healy</a:t>
            </a:r>
            <a:r>
              <a:rPr lang="fr-FR" dirty="0"/>
              <a:t> m'aide à soulager mes douleurs chroniques.</a:t>
            </a:r>
            <a:br>
              <a:rPr lang="fr-FR" dirty="0"/>
            </a:br>
            <a:r>
              <a:rPr lang="fr-FR" dirty="0"/>
              <a:t>Les programmes "Équilibre bioénergétique" ne sont pas des programmes médicaux. Ils servent uniquement à harmoniser le champ bioénergétique.</a:t>
            </a:r>
            <a:br>
              <a:rPr lang="fr-FR" dirty="0"/>
            </a:br>
            <a:r>
              <a:rPr lang="fr-FR" dirty="0"/>
              <a:t>Faux : Il s'agit d'un programme pour le traitement du foie.</a:t>
            </a:r>
            <a:br>
              <a:rPr lang="fr-FR" dirty="0"/>
            </a:br>
            <a:r>
              <a:rPr lang="fr-FR" dirty="0"/>
              <a:t>Correct : Ce programme est conçu pour harmoniser le champ bioénergétique</a:t>
            </a:r>
            <a:br>
              <a:rPr lang="fr-FR" dirty="0"/>
            </a:br>
            <a:r>
              <a:rPr lang="fr-FR" dirty="0"/>
              <a:t>Champ.</a:t>
            </a:r>
            <a:br>
              <a:rPr lang="fr-FR" dirty="0"/>
            </a:br>
            <a:r>
              <a:rPr lang="fr-FR" dirty="0"/>
              <a:t>Correct : Les groupes de programmes tels que Fitness ou Skin sont destinés à</a:t>
            </a:r>
            <a:br>
              <a:rPr lang="fr-FR" dirty="0"/>
            </a:br>
            <a:r>
              <a:rPr lang="fr-FR" dirty="0"/>
              <a:t>harmoniser le champ bioénergétique.</a:t>
            </a:r>
            <a:br>
              <a:rPr lang="fr-FR" dirty="0"/>
            </a:br>
            <a:r>
              <a:rPr lang="fr-FR" dirty="0"/>
              <a:t>En Allemagne, ne faites aucune déclaration qui viole</a:t>
            </a:r>
            <a:br>
              <a:rPr lang="fr-FR" dirty="0"/>
            </a:br>
            <a:r>
              <a:rPr lang="fr-FR" dirty="0"/>
              <a:t>la loi allemande sur la publicité pour les médicaments (</a:t>
            </a:r>
            <a:r>
              <a:rPr lang="fr-FR" dirty="0" err="1"/>
              <a:t>Heilmittelwerbegesetz</a:t>
            </a:r>
            <a:r>
              <a:rPr lang="fr-FR" dirty="0"/>
              <a:t>,</a:t>
            </a:r>
            <a:br>
              <a:rPr lang="fr-FR" dirty="0"/>
            </a:br>
            <a:r>
              <a:rPr lang="fr-FR" dirty="0"/>
              <a:t>HWG). Il est particulièrement important et pertinent que les</a:t>
            </a:r>
            <a:br>
              <a:rPr lang="fr-FR" dirty="0"/>
            </a:br>
            <a:r>
              <a:rPr lang="fr-FR" dirty="0"/>
              <a:t>paragraphes 3, 11, 12 et 15.</a:t>
            </a:r>
            <a:br>
              <a:rPr lang="fr-FR" dirty="0"/>
            </a:br>
            <a:r>
              <a:rPr lang="fr-FR" dirty="0"/>
              <a:t>Note : Ce matériel est réservé à l'usage de l'Union européenne</a:t>
            </a:r>
            <a:br>
              <a:rPr lang="fr-FR" dirty="0"/>
            </a:br>
            <a:r>
              <a:rPr lang="fr-FR" dirty="0"/>
              <a:t/>
            </a:r>
            <a:br>
              <a:rPr lang="fr-FR" dirty="0"/>
            </a:br>
            <a:r>
              <a:rPr lang="fr-FR" dirty="0"/>
              <a:t>Traduit avec </a:t>
            </a:r>
            <a:r>
              <a:rPr lang="fr-FR" dirty="0">
                <a:hlinkClick r:id="rId2"/>
              </a:rPr>
              <a:t>www.DeepL.com/Translator</a:t>
            </a:r>
            <a:r>
              <a:rPr lang="fr-FR" dirty="0"/>
              <a:t> (version gratuite)</a:t>
            </a:r>
          </a:p>
          <a:p>
            <a:r>
              <a:rPr lang="fr-FR" b="1" dirty="0" err="1">
                <a:hlinkClick r:id="rId3"/>
              </a:rPr>
              <a:t>DeepL</a:t>
            </a:r>
            <a:r>
              <a:rPr lang="fr-FR" b="1" dirty="0">
                <a:hlinkClick r:id="rId3"/>
              </a:rPr>
              <a:t> Translate</a:t>
            </a:r>
            <a:endParaRPr lang="fr-FR" b="1" dirty="0"/>
          </a:p>
          <a:p>
            <a:r>
              <a:rPr lang="fr-FR" dirty="0"/>
              <a:t>Use the free </a:t>
            </a:r>
            <a:r>
              <a:rPr lang="fr-FR" dirty="0" err="1"/>
              <a:t>DeepL</a:t>
            </a:r>
            <a:r>
              <a:rPr lang="fr-FR" dirty="0"/>
              <a:t> Translator to translate </a:t>
            </a:r>
            <a:r>
              <a:rPr lang="fr-FR" dirty="0" err="1"/>
              <a:t>your</a:t>
            </a:r>
            <a:r>
              <a:rPr lang="fr-FR" dirty="0"/>
              <a:t> </a:t>
            </a:r>
            <a:r>
              <a:rPr lang="fr-FR" dirty="0" err="1"/>
              <a:t>texts</a:t>
            </a:r>
            <a:r>
              <a:rPr lang="fr-FR" dirty="0"/>
              <a:t> </a:t>
            </a:r>
            <a:r>
              <a:rPr lang="fr-FR" dirty="0" err="1"/>
              <a:t>with</a:t>
            </a:r>
            <a:r>
              <a:rPr lang="fr-FR" dirty="0"/>
              <a:t> the best machine translation </a:t>
            </a:r>
            <a:r>
              <a:rPr lang="fr-FR" dirty="0" err="1"/>
              <a:t>available</a:t>
            </a:r>
            <a:r>
              <a:rPr lang="fr-FR" dirty="0"/>
              <a:t>, </a:t>
            </a:r>
            <a:r>
              <a:rPr lang="fr-FR" dirty="0" err="1"/>
              <a:t>powered</a:t>
            </a:r>
            <a:r>
              <a:rPr lang="fr-FR" dirty="0"/>
              <a:t> by </a:t>
            </a:r>
            <a:r>
              <a:rPr lang="fr-FR" dirty="0" err="1"/>
              <a:t>DeepL’s</a:t>
            </a:r>
            <a:r>
              <a:rPr lang="fr-FR" dirty="0"/>
              <a:t> world-</a:t>
            </a:r>
            <a:r>
              <a:rPr lang="fr-FR" dirty="0" err="1"/>
              <a:t>leading</a:t>
            </a:r>
            <a:r>
              <a:rPr lang="fr-FR" dirty="0"/>
              <a:t> neural network tec...</a:t>
            </a:r>
          </a:p>
          <a:p>
            <a:endParaRPr lang="fr-FR" dirty="0"/>
          </a:p>
        </p:txBody>
      </p:sp>
    </p:spTree>
    <p:extLst>
      <p:ext uri="{BB962C8B-B14F-4D97-AF65-F5344CB8AC3E}">
        <p14:creationId xmlns:p14="http://schemas.microsoft.com/office/powerpoint/2010/main" val="252724766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43637</TotalTime>
  <Words>57</Words>
  <Application>Microsoft Office PowerPoint</Application>
  <PresentationFormat>Grand écran</PresentationFormat>
  <Paragraphs>15</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ZONA</vt:lpstr>
      <vt:lpstr>PARKINSON</vt:lpstr>
      <vt:lpstr>FIBROMYALGIE</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93</cp:revision>
  <cp:lastPrinted>2020-10-25T08:56:10Z</cp:lastPrinted>
  <dcterms:created xsi:type="dcterms:W3CDTF">2020-10-20T17:41:29Z</dcterms:created>
  <dcterms:modified xsi:type="dcterms:W3CDTF">2021-02-07T22:36:28Z</dcterms:modified>
</cp:coreProperties>
</file>