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66" r:id="rId2"/>
  </p:sldIdLst>
  <p:sldSz cx="7559675" cy="10691813"/>
  <p:notesSz cx="9939338" cy="6805613"/>
  <p:defaultTextStyle>
    <a:defPPr>
      <a:defRPr lang="fr-FR"/>
    </a:defPPr>
    <a:lvl1pPr marL="0" algn="l" defTabSz="772330" rtl="0" eaLnBrk="1" latinLnBrk="0" hangingPunct="1">
      <a:defRPr sz="1660" kern="1200">
        <a:solidFill>
          <a:schemeClr val="tx1"/>
        </a:solidFill>
        <a:latin typeface="+mn-lt"/>
        <a:ea typeface="+mn-ea"/>
        <a:cs typeface="+mn-cs"/>
      </a:defRPr>
    </a:lvl1pPr>
    <a:lvl2pPr marL="386165" algn="l" defTabSz="772330" rtl="0" eaLnBrk="1" latinLnBrk="0" hangingPunct="1">
      <a:defRPr sz="1660" kern="1200">
        <a:solidFill>
          <a:schemeClr val="tx1"/>
        </a:solidFill>
        <a:latin typeface="+mn-lt"/>
        <a:ea typeface="+mn-ea"/>
        <a:cs typeface="+mn-cs"/>
      </a:defRPr>
    </a:lvl2pPr>
    <a:lvl3pPr marL="772330" algn="l" defTabSz="772330" rtl="0" eaLnBrk="1" latinLnBrk="0" hangingPunct="1">
      <a:defRPr sz="1660" kern="1200">
        <a:solidFill>
          <a:schemeClr val="tx1"/>
        </a:solidFill>
        <a:latin typeface="+mn-lt"/>
        <a:ea typeface="+mn-ea"/>
        <a:cs typeface="+mn-cs"/>
      </a:defRPr>
    </a:lvl3pPr>
    <a:lvl4pPr marL="1158496" algn="l" defTabSz="772330" rtl="0" eaLnBrk="1" latinLnBrk="0" hangingPunct="1">
      <a:defRPr sz="1660" kern="1200">
        <a:solidFill>
          <a:schemeClr val="tx1"/>
        </a:solidFill>
        <a:latin typeface="+mn-lt"/>
        <a:ea typeface="+mn-ea"/>
        <a:cs typeface="+mn-cs"/>
      </a:defRPr>
    </a:lvl4pPr>
    <a:lvl5pPr marL="1544661" algn="l" defTabSz="772330" rtl="0" eaLnBrk="1" latinLnBrk="0" hangingPunct="1">
      <a:defRPr sz="1660" kern="1200">
        <a:solidFill>
          <a:schemeClr val="tx1"/>
        </a:solidFill>
        <a:latin typeface="+mn-lt"/>
        <a:ea typeface="+mn-ea"/>
        <a:cs typeface="+mn-cs"/>
      </a:defRPr>
    </a:lvl5pPr>
    <a:lvl6pPr marL="1930825" algn="l" defTabSz="772330" rtl="0" eaLnBrk="1" latinLnBrk="0" hangingPunct="1">
      <a:defRPr sz="1660" kern="1200">
        <a:solidFill>
          <a:schemeClr val="tx1"/>
        </a:solidFill>
        <a:latin typeface="+mn-lt"/>
        <a:ea typeface="+mn-ea"/>
        <a:cs typeface="+mn-cs"/>
      </a:defRPr>
    </a:lvl6pPr>
    <a:lvl7pPr marL="2316990" algn="l" defTabSz="772330" rtl="0" eaLnBrk="1" latinLnBrk="0" hangingPunct="1">
      <a:defRPr sz="1660" kern="1200">
        <a:solidFill>
          <a:schemeClr val="tx1"/>
        </a:solidFill>
        <a:latin typeface="+mn-lt"/>
        <a:ea typeface="+mn-ea"/>
        <a:cs typeface="+mn-cs"/>
      </a:defRPr>
    </a:lvl7pPr>
    <a:lvl8pPr marL="2703155" algn="l" defTabSz="772330" rtl="0" eaLnBrk="1" latinLnBrk="0" hangingPunct="1">
      <a:defRPr sz="1660" kern="1200">
        <a:solidFill>
          <a:schemeClr val="tx1"/>
        </a:solidFill>
        <a:latin typeface="+mn-lt"/>
        <a:ea typeface="+mn-ea"/>
        <a:cs typeface="+mn-cs"/>
      </a:defRPr>
    </a:lvl8pPr>
    <a:lvl9pPr marL="3089320" algn="l" defTabSz="772330" rtl="0" eaLnBrk="1" latinLnBrk="0" hangingPunct="1">
      <a:defRPr sz="16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04" userDrawn="1">
          <p15:clr>
            <a:srgbClr val="A4A3A4"/>
          </p15:clr>
        </p15:guide>
        <p15:guide id="2" pos="3357" userDrawn="1">
          <p15:clr>
            <a:srgbClr val="A4A3A4"/>
          </p15:clr>
        </p15:guide>
        <p15:guide id="3" orient="horz" pos="3368" userDrawn="1">
          <p15:clr>
            <a:srgbClr val="A4A3A4"/>
          </p15:clr>
        </p15:guide>
        <p15:guide id="4" pos="238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241F"/>
    <a:srgbClr val="0085B0"/>
    <a:srgbClr val="0099FF"/>
    <a:srgbClr val="A8A8A8"/>
    <a:srgbClr val="C4BD97"/>
    <a:srgbClr val="EEEC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75" autoAdjust="0"/>
    <p:restoredTop sz="99648" autoAdjust="0"/>
  </p:normalViewPr>
  <p:slideViewPr>
    <p:cSldViewPr>
      <p:cViewPr>
        <p:scale>
          <a:sx n="75" d="100"/>
          <a:sy n="75" d="100"/>
        </p:scale>
        <p:origin x="468" y="-1272"/>
      </p:cViewPr>
      <p:guideLst>
        <p:guide orient="horz" pos="1604"/>
        <p:guide pos="3357"/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4306021" cy="340335"/>
          </a:xfrm>
          <a:prstGeom prst="rect">
            <a:avLst/>
          </a:prstGeom>
        </p:spPr>
        <p:txBody>
          <a:bodyPr vert="horz" lIns="92515" tIns="46257" rIns="92515" bIns="46257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630955" y="1"/>
            <a:ext cx="4306021" cy="340335"/>
          </a:xfrm>
          <a:prstGeom prst="rect">
            <a:avLst/>
          </a:prstGeom>
        </p:spPr>
        <p:txBody>
          <a:bodyPr vert="horz" lIns="92515" tIns="46257" rIns="92515" bIns="46257" rtlCol="0"/>
          <a:lstStyle>
            <a:lvl1pPr algn="r">
              <a:defRPr sz="1200"/>
            </a:lvl1pPr>
          </a:lstStyle>
          <a:p>
            <a:fld id="{16508AF3-D76F-477D-9EE9-9CC003D1372C}" type="datetimeFigureOut">
              <a:rPr lang="fr-FR" smtClean="0"/>
              <a:t>23/10/2020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4" y="6464184"/>
            <a:ext cx="4306021" cy="340335"/>
          </a:xfrm>
          <a:prstGeom prst="rect">
            <a:avLst/>
          </a:prstGeom>
        </p:spPr>
        <p:txBody>
          <a:bodyPr vert="horz" lIns="92515" tIns="46257" rIns="92515" bIns="46257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630955" y="6464184"/>
            <a:ext cx="4306021" cy="340335"/>
          </a:xfrm>
          <a:prstGeom prst="rect">
            <a:avLst/>
          </a:prstGeom>
        </p:spPr>
        <p:txBody>
          <a:bodyPr vert="horz" lIns="92515" tIns="46257" rIns="92515" bIns="46257" rtlCol="0" anchor="b"/>
          <a:lstStyle>
            <a:lvl1pPr algn="r">
              <a:defRPr sz="1200"/>
            </a:lvl1pPr>
          </a:lstStyle>
          <a:p>
            <a:fld id="{259E83FA-6A89-4284-BC67-1E51118793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40307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6980" y="3321395"/>
            <a:ext cx="6425724" cy="2291811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3952" y="6058697"/>
            <a:ext cx="5291772" cy="273235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844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688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533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377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221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3066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6910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075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23/10/2020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0721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23/10/2020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9964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3184" y="225226"/>
            <a:ext cx="1405629" cy="478904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362" y="225226"/>
            <a:ext cx="4094823" cy="478904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23/10/2020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2220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23/10/2020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4336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165" y="6870485"/>
            <a:ext cx="6425724" cy="2123512"/>
          </a:xfrm>
        </p:spPr>
        <p:txBody>
          <a:bodyPr anchor="t"/>
          <a:lstStyle>
            <a:lvl1pPr algn="l">
              <a:defRPr sz="3443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165" y="4531647"/>
            <a:ext cx="6425724" cy="2338834"/>
          </a:xfrm>
        </p:spPr>
        <p:txBody>
          <a:bodyPr anchor="b"/>
          <a:lstStyle>
            <a:lvl1pPr marL="0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1pPr>
            <a:lvl2pPr marL="384434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68868" indent="0">
              <a:buNone/>
              <a:defRPr sz="1377">
                <a:solidFill>
                  <a:schemeClr val="tx1">
                    <a:tint val="75000"/>
                  </a:schemeClr>
                </a:solidFill>
              </a:defRPr>
            </a:lvl3pPr>
            <a:lvl4pPr marL="1153303" indent="0">
              <a:buNone/>
              <a:defRPr sz="1239">
                <a:solidFill>
                  <a:schemeClr val="tx1">
                    <a:tint val="75000"/>
                  </a:schemeClr>
                </a:solidFill>
              </a:defRPr>
            </a:lvl4pPr>
            <a:lvl5pPr marL="1537737" indent="0">
              <a:buNone/>
              <a:defRPr sz="1239">
                <a:solidFill>
                  <a:schemeClr val="tx1">
                    <a:tint val="75000"/>
                  </a:schemeClr>
                </a:solidFill>
              </a:defRPr>
            </a:lvl5pPr>
            <a:lvl6pPr marL="1922171" indent="0">
              <a:buNone/>
              <a:defRPr sz="1239">
                <a:solidFill>
                  <a:schemeClr val="tx1">
                    <a:tint val="75000"/>
                  </a:schemeClr>
                </a:solidFill>
              </a:defRPr>
            </a:lvl6pPr>
            <a:lvl7pPr marL="2306605" indent="0">
              <a:buNone/>
              <a:defRPr sz="1239">
                <a:solidFill>
                  <a:schemeClr val="tx1">
                    <a:tint val="75000"/>
                  </a:schemeClr>
                </a:solidFill>
              </a:defRPr>
            </a:lvl7pPr>
            <a:lvl8pPr marL="2691039" indent="0">
              <a:buNone/>
              <a:defRPr sz="1239">
                <a:solidFill>
                  <a:schemeClr val="tx1">
                    <a:tint val="75000"/>
                  </a:schemeClr>
                </a:solidFill>
              </a:defRPr>
            </a:lvl8pPr>
            <a:lvl9pPr marL="3075473" indent="0">
              <a:buNone/>
              <a:defRPr sz="123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23/10/2020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758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364" y="1309255"/>
            <a:ext cx="2749569" cy="3705010"/>
          </a:xfrm>
        </p:spPr>
        <p:txBody>
          <a:bodyPr/>
          <a:lstStyle>
            <a:lvl1pPr>
              <a:defRPr sz="2479"/>
            </a:lvl1pPr>
            <a:lvl2pPr>
              <a:defRPr sz="2066"/>
            </a:lvl2pPr>
            <a:lvl3pPr>
              <a:defRPr sz="1653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87923" y="1309255"/>
            <a:ext cx="2750883" cy="3705010"/>
          </a:xfrm>
        </p:spPr>
        <p:txBody>
          <a:bodyPr/>
          <a:lstStyle>
            <a:lvl1pPr>
              <a:defRPr sz="2479"/>
            </a:lvl1pPr>
            <a:lvl2pPr>
              <a:defRPr sz="2066"/>
            </a:lvl2pPr>
            <a:lvl3pPr>
              <a:defRPr sz="1653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23/10/2020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781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7987" y="428170"/>
            <a:ext cx="6803708" cy="178197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7988" y="2393288"/>
            <a:ext cx="3340168" cy="997406"/>
          </a:xfrm>
        </p:spPr>
        <p:txBody>
          <a:bodyPr anchor="b"/>
          <a:lstStyle>
            <a:lvl1pPr marL="0" indent="0">
              <a:buNone/>
              <a:defRPr sz="2066" b="1"/>
            </a:lvl1pPr>
            <a:lvl2pPr marL="384434" indent="0">
              <a:buNone/>
              <a:defRPr sz="1653" b="1"/>
            </a:lvl2pPr>
            <a:lvl3pPr marL="768868" indent="0">
              <a:buNone/>
              <a:defRPr sz="1653" b="1"/>
            </a:lvl3pPr>
            <a:lvl4pPr marL="1153303" indent="0">
              <a:buNone/>
              <a:defRPr sz="1377" b="1"/>
            </a:lvl4pPr>
            <a:lvl5pPr marL="1537737" indent="0">
              <a:buNone/>
              <a:defRPr sz="1377" b="1"/>
            </a:lvl5pPr>
            <a:lvl6pPr marL="1922171" indent="0">
              <a:buNone/>
              <a:defRPr sz="1377" b="1"/>
            </a:lvl6pPr>
            <a:lvl7pPr marL="2306605" indent="0">
              <a:buNone/>
              <a:defRPr sz="1377" b="1"/>
            </a:lvl7pPr>
            <a:lvl8pPr marL="2691039" indent="0">
              <a:buNone/>
              <a:defRPr sz="1377" b="1"/>
            </a:lvl8pPr>
            <a:lvl9pPr marL="3075473" indent="0">
              <a:buNone/>
              <a:defRPr sz="1377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7988" y="3390690"/>
            <a:ext cx="3340168" cy="6160167"/>
          </a:xfrm>
        </p:spPr>
        <p:txBody>
          <a:bodyPr/>
          <a:lstStyle>
            <a:lvl1pPr>
              <a:defRPr sz="2066"/>
            </a:lvl1pPr>
            <a:lvl2pPr>
              <a:defRPr sz="1653"/>
            </a:lvl2pPr>
            <a:lvl3pPr>
              <a:defRPr sz="1653"/>
            </a:lvl3pPr>
            <a:lvl4pPr>
              <a:defRPr sz="1377"/>
            </a:lvl4pPr>
            <a:lvl5pPr>
              <a:defRPr sz="1377"/>
            </a:lvl5pPr>
            <a:lvl6pPr>
              <a:defRPr sz="1377"/>
            </a:lvl6pPr>
            <a:lvl7pPr>
              <a:defRPr sz="1377"/>
            </a:lvl7pPr>
            <a:lvl8pPr>
              <a:defRPr sz="1377"/>
            </a:lvl8pPr>
            <a:lvl9pPr>
              <a:defRPr sz="1377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0213" y="2393288"/>
            <a:ext cx="3341481" cy="997406"/>
          </a:xfrm>
        </p:spPr>
        <p:txBody>
          <a:bodyPr anchor="b"/>
          <a:lstStyle>
            <a:lvl1pPr marL="0" indent="0">
              <a:buNone/>
              <a:defRPr sz="2066" b="1"/>
            </a:lvl1pPr>
            <a:lvl2pPr marL="384434" indent="0">
              <a:buNone/>
              <a:defRPr sz="1653" b="1"/>
            </a:lvl2pPr>
            <a:lvl3pPr marL="768868" indent="0">
              <a:buNone/>
              <a:defRPr sz="1653" b="1"/>
            </a:lvl3pPr>
            <a:lvl4pPr marL="1153303" indent="0">
              <a:buNone/>
              <a:defRPr sz="1377" b="1"/>
            </a:lvl4pPr>
            <a:lvl5pPr marL="1537737" indent="0">
              <a:buNone/>
              <a:defRPr sz="1377" b="1"/>
            </a:lvl5pPr>
            <a:lvl6pPr marL="1922171" indent="0">
              <a:buNone/>
              <a:defRPr sz="1377" b="1"/>
            </a:lvl6pPr>
            <a:lvl7pPr marL="2306605" indent="0">
              <a:buNone/>
              <a:defRPr sz="1377" b="1"/>
            </a:lvl7pPr>
            <a:lvl8pPr marL="2691039" indent="0">
              <a:buNone/>
              <a:defRPr sz="1377" b="1"/>
            </a:lvl8pPr>
            <a:lvl9pPr marL="3075473" indent="0">
              <a:buNone/>
              <a:defRPr sz="1377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0213" y="3390690"/>
            <a:ext cx="3341481" cy="6160167"/>
          </a:xfrm>
        </p:spPr>
        <p:txBody>
          <a:bodyPr/>
          <a:lstStyle>
            <a:lvl1pPr>
              <a:defRPr sz="2066"/>
            </a:lvl1pPr>
            <a:lvl2pPr>
              <a:defRPr sz="1653"/>
            </a:lvl2pPr>
            <a:lvl3pPr>
              <a:defRPr sz="1653"/>
            </a:lvl3pPr>
            <a:lvl4pPr>
              <a:defRPr sz="1377"/>
            </a:lvl4pPr>
            <a:lvl5pPr>
              <a:defRPr sz="1377"/>
            </a:lvl5pPr>
            <a:lvl6pPr>
              <a:defRPr sz="1377"/>
            </a:lvl6pPr>
            <a:lvl7pPr>
              <a:defRPr sz="1377"/>
            </a:lvl7pPr>
            <a:lvl8pPr>
              <a:defRPr sz="1377"/>
            </a:lvl8pPr>
            <a:lvl9pPr>
              <a:defRPr sz="1377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23/10/2020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3943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23/10/2020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678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23/10/2020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7471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7985" y="425695"/>
            <a:ext cx="2487081" cy="1811668"/>
          </a:xfrm>
        </p:spPr>
        <p:txBody>
          <a:bodyPr anchor="b"/>
          <a:lstStyle>
            <a:lvl1pPr algn="l">
              <a:defRPr sz="1653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5625" y="425694"/>
            <a:ext cx="4226068" cy="9125166"/>
          </a:xfrm>
        </p:spPr>
        <p:txBody>
          <a:bodyPr/>
          <a:lstStyle>
            <a:lvl1pPr>
              <a:defRPr sz="2616"/>
            </a:lvl1pPr>
            <a:lvl2pPr>
              <a:defRPr sz="2479"/>
            </a:lvl2pPr>
            <a:lvl3pPr>
              <a:defRPr sz="2066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7985" y="2237362"/>
            <a:ext cx="2487081" cy="7313497"/>
          </a:xfrm>
        </p:spPr>
        <p:txBody>
          <a:bodyPr/>
          <a:lstStyle>
            <a:lvl1pPr marL="0" indent="0">
              <a:buNone/>
              <a:defRPr sz="1239"/>
            </a:lvl1pPr>
            <a:lvl2pPr marL="384434" indent="0">
              <a:buNone/>
              <a:defRPr sz="964"/>
            </a:lvl2pPr>
            <a:lvl3pPr marL="768868" indent="0">
              <a:buNone/>
              <a:defRPr sz="826"/>
            </a:lvl3pPr>
            <a:lvl4pPr marL="1153303" indent="0">
              <a:buNone/>
              <a:defRPr sz="689"/>
            </a:lvl4pPr>
            <a:lvl5pPr marL="1537737" indent="0">
              <a:buNone/>
              <a:defRPr sz="689"/>
            </a:lvl5pPr>
            <a:lvl6pPr marL="1922171" indent="0">
              <a:buNone/>
              <a:defRPr sz="689"/>
            </a:lvl6pPr>
            <a:lvl7pPr marL="2306605" indent="0">
              <a:buNone/>
              <a:defRPr sz="689"/>
            </a:lvl7pPr>
            <a:lvl8pPr marL="2691039" indent="0">
              <a:buNone/>
              <a:defRPr sz="689"/>
            </a:lvl8pPr>
            <a:lvl9pPr marL="3075473" indent="0">
              <a:buNone/>
              <a:defRPr sz="689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23/10/2020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0323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1750" y="7484273"/>
            <a:ext cx="4535805" cy="883559"/>
          </a:xfrm>
        </p:spPr>
        <p:txBody>
          <a:bodyPr anchor="b"/>
          <a:lstStyle>
            <a:lvl1pPr algn="l">
              <a:defRPr sz="1653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481750" y="955335"/>
            <a:ext cx="4535805" cy="6415088"/>
          </a:xfrm>
        </p:spPr>
        <p:txBody>
          <a:bodyPr/>
          <a:lstStyle>
            <a:lvl1pPr marL="0" indent="0">
              <a:buNone/>
              <a:defRPr sz="2616"/>
            </a:lvl1pPr>
            <a:lvl2pPr marL="384434" indent="0">
              <a:buNone/>
              <a:defRPr sz="2479"/>
            </a:lvl2pPr>
            <a:lvl3pPr marL="768868" indent="0">
              <a:buNone/>
              <a:defRPr sz="2066"/>
            </a:lvl3pPr>
            <a:lvl4pPr marL="1153303" indent="0">
              <a:buNone/>
              <a:defRPr sz="1653"/>
            </a:lvl4pPr>
            <a:lvl5pPr marL="1537737" indent="0">
              <a:buNone/>
              <a:defRPr sz="1653"/>
            </a:lvl5pPr>
            <a:lvl6pPr marL="1922171" indent="0">
              <a:buNone/>
              <a:defRPr sz="1653"/>
            </a:lvl6pPr>
            <a:lvl7pPr marL="2306605" indent="0">
              <a:buNone/>
              <a:defRPr sz="1653"/>
            </a:lvl7pPr>
            <a:lvl8pPr marL="2691039" indent="0">
              <a:buNone/>
              <a:defRPr sz="1653"/>
            </a:lvl8pPr>
            <a:lvl9pPr marL="3075473" indent="0">
              <a:buNone/>
              <a:defRPr sz="1653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1750" y="8367832"/>
            <a:ext cx="4535805" cy="1254804"/>
          </a:xfrm>
        </p:spPr>
        <p:txBody>
          <a:bodyPr/>
          <a:lstStyle>
            <a:lvl1pPr marL="0" indent="0">
              <a:buNone/>
              <a:defRPr sz="1239"/>
            </a:lvl1pPr>
            <a:lvl2pPr marL="384434" indent="0">
              <a:buNone/>
              <a:defRPr sz="964"/>
            </a:lvl2pPr>
            <a:lvl3pPr marL="768868" indent="0">
              <a:buNone/>
              <a:defRPr sz="826"/>
            </a:lvl3pPr>
            <a:lvl4pPr marL="1153303" indent="0">
              <a:buNone/>
              <a:defRPr sz="689"/>
            </a:lvl4pPr>
            <a:lvl5pPr marL="1537737" indent="0">
              <a:buNone/>
              <a:defRPr sz="689"/>
            </a:lvl5pPr>
            <a:lvl6pPr marL="1922171" indent="0">
              <a:buNone/>
              <a:defRPr sz="689"/>
            </a:lvl6pPr>
            <a:lvl7pPr marL="2306605" indent="0">
              <a:buNone/>
              <a:defRPr sz="689"/>
            </a:lvl7pPr>
            <a:lvl8pPr marL="2691039" indent="0">
              <a:buNone/>
              <a:defRPr sz="689"/>
            </a:lvl8pPr>
            <a:lvl9pPr marL="3075473" indent="0">
              <a:buNone/>
              <a:defRPr sz="689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23/10/2020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7251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7987" y="428170"/>
            <a:ext cx="6803708" cy="1781970"/>
          </a:xfrm>
          <a:prstGeom prst="rect">
            <a:avLst/>
          </a:prstGeom>
        </p:spPr>
        <p:txBody>
          <a:bodyPr vert="horz" lIns="55832" tIns="27916" rIns="55832" bIns="27916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7987" y="2494759"/>
            <a:ext cx="6803708" cy="7056104"/>
          </a:xfrm>
          <a:prstGeom prst="rect">
            <a:avLst/>
          </a:prstGeom>
        </p:spPr>
        <p:txBody>
          <a:bodyPr vert="horz" lIns="55832" tIns="27916" rIns="55832" bIns="27916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7988" y="9909731"/>
            <a:ext cx="1763924" cy="569241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l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A39D0-8A89-48B0-8984-B7671F1945C1}" type="datetimeFigureOut">
              <a:rPr lang="fr-FR" smtClean="0"/>
              <a:pPr/>
              <a:t>23/10/2020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2894" y="9909731"/>
            <a:ext cx="2393897" cy="569241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ctr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17770" y="9909731"/>
            <a:ext cx="1763924" cy="569241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r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0484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68868" rtl="0" eaLnBrk="1" latinLnBrk="0" hangingPunct="1">
        <a:spcBef>
          <a:spcPct val="0"/>
        </a:spcBef>
        <a:buNone/>
        <a:defRPr sz="371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8326" indent="-288326" algn="l" defTabSz="768868" rtl="0" eaLnBrk="1" latinLnBrk="0" hangingPunct="1">
        <a:spcBef>
          <a:spcPct val="20000"/>
        </a:spcBef>
        <a:buFont typeface="Arial" panose="020B0604020202020204" pitchFamily="34" charset="0"/>
        <a:buChar char="•"/>
        <a:defRPr sz="2616" kern="1200">
          <a:solidFill>
            <a:schemeClr val="tx1"/>
          </a:solidFill>
          <a:latin typeface="+mn-lt"/>
          <a:ea typeface="+mn-ea"/>
          <a:cs typeface="+mn-cs"/>
        </a:defRPr>
      </a:lvl1pPr>
      <a:lvl2pPr marL="624706" indent="-240272" algn="l" defTabSz="768868" rtl="0" eaLnBrk="1" latinLnBrk="0" hangingPunct="1">
        <a:spcBef>
          <a:spcPct val="20000"/>
        </a:spcBef>
        <a:buFont typeface="Arial" panose="020B0604020202020204" pitchFamily="34" charset="0"/>
        <a:buChar char="–"/>
        <a:defRPr sz="2479" kern="1200">
          <a:solidFill>
            <a:schemeClr val="tx1"/>
          </a:solidFill>
          <a:latin typeface="+mn-lt"/>
          <a:ea typeface="+mn-ea"/>
          <a:cs typeface="+mn-cs"/>
        </a:defRPr>
      </a:lvl2pPr>
      <a:lvl3pPr marL="961086" indent="-192217" algn="l" defTabSz="76886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66" kern="1200">
          <a:solidFill>
            <a:schemeClr val="tx1"/>
          </a:solidFill>
          <a:latin typeface="+mn-lt"/>
          <a:ea typeface="+mn-ea"/>
          <a:cs typeface="+mn-cs"/>
        </a:defRPr>
      </a:lvl3pPr>
      <a:lvl4pPr marL="1345520" indent="-192217" algn="l" defTabSz="768868" rtl="0" eaLnBrk="1" latinLnBrk="0" hangingPunct="1">
        <a:spcBef>
          <a:spcPct val="20000"/>
        </a:spcBef>
        <a:buFont typeface="Arial" panose="020B0604020202020204" pitchFamily="34" charset="0"/>
        <a:buChar char="–"/>
        <a:defRPr sz="1653" kern="1200">
          <a:solidFill>
            <a:schemeClr val="tx1"/>
          </a:solidFill>
          <a:latin typeface="+mn-lt"/>
          <a:ea typeface="+mn-ea"/>
          <a:cs typeface="+mn-cs"/>
        </a:defRPr>
      </a:lvl4pPr>
      <a:lvl5pPr marL="1729954" indent="-192217" algn="l" defTabSz="768868" rtl="0" eaLnBrk="1" latinLnBrk="0" hangingPunct="1">
        <a:spcBef>
          <a:spcPct val="20000"/>
        </a:spcBef>
        <a:buFont typeface="Arial" panose="020B0604020202020204" pitchFamily="34" charset="0"/>
        <a:buChar char="»"/>
        <a:defRPr sz="1653" kern="1200">
          <a:solidFill>
            <a:schemeClr val="tx1"/>
          </a:solidFill>
          <a:latin typeface="+mn-lt"/>
          <a:ea typeface="+mn-ea"/>
          <a:cs typeface="+mn-cs"/>
        </a:defRPr>
      </a:lvl5pPr>
      <a:lvl6pPr marL="2114388" indent="-192217" algn="l" defTabSz="768868" rtl="0" eaLnBrk="1" latinLnBrk="0" hangingPunct="1">
        <a:spcBef>
          <a:spcPct val="20000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6pPr>
      <a:lvl7pPr marL="2498824" indent="-192217" algn="l" defTabSz="768868" rtl="0" eaLnBrk="1" latinLnBrk="0" hangingPunct="1">
        <a:spcBef>
          <a:spcPct val="20000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7pPr>
      <a:lvl8pPr marL="2883258" indent="-192217" algn="l" defTabSz="768868" rtl="0" eaLnBrk="1" latinLnBrk="0" hangingPunct="1">
        <a:spcBef>
          <a:spcPct val="20000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8pPr>
      <a:lvl9pPr marL="3267692" indent="-192217" algn="l" defTabSz="768868" rtl="0" eaLnBrk="1" latinLnBrk="0" hangingPunct="1">
        <a:spcBef>
          <a:spcPct val="20000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768868" rtl="0" eaLnBrk="1" latinLnBrk="0" hangingPunct="1">
        <a:defRPr sz="1653" kern="1200">
          <a:solidFill>
            <a:schemeClr val="tx1"/>
          </a:solidFill>
          <a:latin typeface="+mn-lt"/>
          <a:ea typeface="+mn-ea"/>
          <a:cs typeface="+mn-cs"/>
        </a:defRPr>
      </a:lvl1pPr>
      <a:lvl2pPr marL="384434" algn="l" defTabSz="768868" rtl="0" eaLnBrk="1" latinLnBrk="0" hangingPunct="1">
        <a:defRPr sz="1653" kern="1200">
          <a:solidFill>
            <a:schemeClr val="tx1"/>
          </a:solidFill>
          <a:latin typeface="+mn-lt"/>
          <a:ea typeface="+mn-ea"/>
          <a:cs typeface="+mn-cs"/>
        </a:defRPr>
      </a:lvl2pPr>
      <a:lvl3pPr marL="768868" algn="l" defTabSz="768868" rtl="0" eaLnBrk="1" latinLnBrk="0" hangingPunct="1"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153303" algn="l" defTabSz="768868" rtl="0" eaLnBrk="1" latinLnBrk="0" hangingPunct="1">
        <a:defRPr sz="1653" kern="1200">
          <a:solidFill>
            <a:schemeClr val="tx1"/>
          </a:solidFill>
          <a:latin typeface="+mn-lt"/>
          <a:ea typeface="+mn-ea"/>
          <a:cs typeface="+mn-cs"/>
        </a:defRPr>
      </a:lvl4pPr>
      <a:lvl5pPr marL="1537737" algn="l" defTabSz="768868" rtl="0" eaLnBrk="1" latinLnBrk="0" hangingPunct="1">
        <a:defRPr sz="1653" kern="1200">
          <a:solidFill>
            <a:schemeClr val="tx1"/>
          </a:solidFill>
          <a:latin typeface="+mn-lt"/>
          <a:ea typeface="+mn-ea"/>
          <a:cs typeface="+mn-cs"/>
        </a:defRPr>
      </a:lvl5pPr>
      <a:lvl6pPr marL="1922171" algn="l" defTabSz="768868" rtl="0" eaLnBrk="1" latinLnBrk="0" hangingPunct="1">
        <a:defRPr sz="1653" kern="1200">
          <a:solidFill>
            <a:schemeClr val="tx1"/>
          </a:solidFill>
          <a:latin typeface="+mn-lt"/>
          <a:ea typeface="+mn-ea"/>
          <a:cs typeface="+mn-cs"/>
        </a:defRPr>
      </a:lvl6pPr>
      <a:lvl7pPr marL="2306605" algn="l" defTabSz="768868" rtl="0" eaLnBrk="1" latinLnBrk="0" hangingPunct="1">
        <a:defRPr sz="1653" kern="1200">
          <a:solidFill>
            <a:schemeClr val="tx1"/>
          </a:solidFill>
          <a:latin typeface="+mn-lt"/>
          <a:ea typeface="+mn-ea"/>
          <a:cs typeface="+mn-cs"/>
        </a:defRPr>
      </a:lvl7pPr>
      <a:lvl8pPr marL="2691039" algn="l" defTabSz="768868" rtl="0" eaLnBrk="1" latinLnBrk="0" hangingPunct="1">
        <a:defRPr sz="1653" kern="1200">
          <a:solidFill>
            <a:schemeClr val="tx1"/>
          </a:solidFill>
          <a:latin typeface="+mn-lt"/>
          <a:ea typeface="+mn-ea"/>
          <a:cs typeface="+mn-cs"/>
        </a:defRPr>
      </a:lvl8pPr>
      <a:lvl9pPr marL="3075473" algn="l" defTabSz="768868" rtl="0" eaLnBrk="1" latinLnBrk="0" hangingPunct="1">
        <a:defRPr sz="165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Espace réservé du contenu 2"/>
          <p:cNvSpPr txBox="1">
            <a:spLocks/>
          </p:cNvSpPr>
          <p:nvPr/>
        </p:nvSpPr>
        <p:spPr>
          <a:xfrm>
            <a:off x="-134592" y="9709033"/>
            <a:ext cx="7694268" cy="991620"/>
          </a:xfrm>
          <a:prstGeom prst="rect">
            <a:avLst/>
          </a:prstGeom>
          <a:solidFill>
            <a:srgbClr val="33241F"/>
          </a:solidFill>
          <a:ln>
            <a:solidFill>
              <a:schemeClr val="bg1"/>
            </a:solidFill>
          </a:ln>
        </p:spPr>
        <p:txBody>
          <a:bodyPr lIns="110231" tIns="55116" rIns="110231" bIns="55116">
            <a:norm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fr-FR" sz="1515" b="1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66" y="136929"/>
            <a:ext cx="7534451" cy="15112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286"/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0" y="1673498"/>
            <a:ext cx="7558916" cy="447814"/>
          </a:xfrm>
          <a:prstGeom prst="rect">
            <a:avLst/>
          </a:prstGeom>
          <a:solidFill>
            <a:srgbClr val="33241F"/>
          </a:solidFill>
        </p:spPr>
        <p:txBody>
          <a:bodyPr lIns="63037" tIns="31518" rIns="63037" bIns="31518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928" b="1" dirty="0" smtClean="0">
                <a:solidFill>
                  <a:schemeClr val="bg1"/>
                </a:solidFill>
              </a:rPr>
              <a:t>Coordination de soins en thérapies complémentaires</a:t>
            </a:r>
            <a:endParaRPr lang="fr-FR" sz="1928" b="1" dirty="0">
              <a:solidFill>
                <a:schemeClr val="bg1"/>
              </a:solidFill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65185" y="1025426"/>
            <a:ext cx="3379283" cy="626625"/>
          </a:xfrm>
          <a:prstGeom prst="rect">
            <a:avLst/>
          </a:prstGeom>
          <a:noFill/>
        </p:spPr>
        <p:txBody>
          <a:bodyPr wrap="square" lIns="116946" tIns="58473" rIns="116946" bIns="58473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2203" b="1" dirty="0">
                <a:solidFill>
                  <a:srgbClr val="0085B0"/>
                </a:solidFill>
                <a:latin typeface="Trebuchet MS" panose="020B0603020202020204" pitchFamily="34" charset="0"/>
              </a:rPr>
              <a:t>www.kheprisante.fr</a:t>
            </a:r>
          </a:p>
        </p:txBody>
      </p:sp>
      <p:sp>
        <p:nvSpPr>
          <p:cNvPr id="22" name="Titre 1"/>
          <p:cNvSpPr txBox="1">
            <a:spLocks/>
          </p:cNvSpPr>
          <p:nvPr/>
        </p:nvSpPr>
        <p:spPr>
          <a:xfrm>
            <a:off x="4015437" y="305346"/>
            <a:ext cx="3173180" cy="1259800"/>
          </a:xfrm>
          <a:prstGeom prst="rect">
            <a:avLst/>
          </a:prstGeom>
        </p:spPr>
        <p:txBody>
          <a:bodyPr lIns="63037" tIns="31518" rIns="63037" bIns="31518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1653" b="1" dirty="0">
                <a:solidFill>
                  <a:srgbClr val="0070C0"/>
                </a:solidFill>
              </a:rPr>
              <a:t>Espace de Santé intégrative</a:t>
            </a:r>
          </a:p>
          <a:p>
            <a:pPr algn="r"/>
            <a:r>
              <a:rPr lang="fr-FR" sz="1653" b="1" dirty="0" smtClean="0">
                <a:solidFill>
                  <a:srgbClr val="0070C0"/>
                </a:solidFill>
              </a:rPr>
              <a:t>&amp; Thérapie complémentaire</a:t>
            </a:r>
            <a:endParaRPr lang="fr-FR" sz="1653" b="1" dirty="0">
              <a:solidFill>
                <a:srgbClr val="0070C0"/>
              </a:solidFill>
            </a:endParaRPr>
          </a:p>
          <a:p>
            <a:pPr algn="r"/>
            <a:endParaRPr lang="fr-FR" sz="1102" b="1" dirty="0">
              <a:solidFill>
                <a:srgbClr val="0085B0"/>
              </a:solidFill>
            </a:endParaRPr>
          </a:p>
          <a:p>
            <a:pPr algn="r"/>
            <a:r>
              <a:rPr lang="fr-FR" sz="1653" b="1" dirty="0">
                <a:solidFill>
                  <a:schemeClr val="bg2">
                    <a:lumMod val="50000"/>
                  </a:schemeClr>
                </a:solidFill>
              </a:rPr>
              <a:t>Coordination de soins</a:t>
            </a:r>
            <a:br>
              <a:rPr lang="fr-FR" sz="1653" b="1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fr-FR" sz="1653" b="1" dirty="0">
                <a:solidFill>
                  <a:schemeClr val="bg2">
                    <a:lumMod val="50000"/>
                  </a:schemeClr>
                </a:solidFill>
              </a:rPr>
              <a:t> &amp; </a:t>
            </a:r>
            <a:r>
              <a:rPr lang="fr-FR" sz="1653" b="1" dirty="0" smtClean="0">
                <a:solidFill>
                  <a:schemeClr val="bg2">
                    <a:lumMod val="50000"/>
                  </a:schemeClr>
                </a:solidFill>
              </a:rPr>
              <a:t>Thérapie </a:t>
            </a:r>
            <a:r>
              <a:rPr lang="fr-FR" sz="1653" b="1" dirty="0">
                <a:solidFill>
                  <a:schemeClr val="bg2">
                    <a:lumMod val="50000"/>
                  </a:schemeClr>
                </a:solidFill>
              </a:rPr>
              <a:t>Fréquentielle</a:t>
            </a:r>
            <a:r>
              <a:rPr lang="fr-FR" sz="1653" b="1" dirty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fr-FR" sz="1653" b="1" dirty="0">
                <a:solidFill>
                  <a:schemeClr val="bg2">
                    <a:lumMod val="25000"/>
                  </a:schemeClr>
                </a:solidFill>
              </a:rPr>
            </a:br>
            <a:endParaRPr lang="fr-FR" sz="1653" b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25" name="Image 24" descr="C:\Users\PC\Dropbox\01-Sophrokhépri\Marketing et Communication\Cocooning Day\Telethon 7 et 8 décembre\logo VMAPI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5201" y="9636986"/>
            <a:ext cx="1740940" cy="1065844"/>
          </a:xfrm>
          <a:prstGeom prst="rect">
            <a:avLst/>
          </a:prstGeom>
          <a:noFill/>
          <a:ln>
            <a:noFill/>
          </a:ln>
        </p:spPr>
      </p:pic>
      <p:sp>
        <p:nvSpPr>
          <p:cNvPr id="32" name="ZoneTexte 31"/>
          <p:cNvSpPr txBox="1"/>
          <p:nvPr/>
        </p:nvSpPr>
        <p:spPr>
          <a:xfrm>
            <a:off x="1" y="9910404"/>
            <a:ext cx="4571924" cy="492695"/>
          </a:xfrm>
          <a:prstGeom prst="rect">
            <a:avLst/>
          </a:prstGeom>
          <a:noFill/>
        </p:spPr>
        <p:txBody>
          <a:bodyPr wrap="square" lIns="110231" tIns="55116" rIns="110231" bIns="55116" rtlCol="0">
            <a:spAutoFit/>
          </a:bodyPr>
          <a:lstStyle/>
          <a:p>
            <a:pPr algn="ctr"/>
            <a:r>
              <a:rPr lang="fr-FR" sz="1239" b="1" dirty="0">
                <a:solidFill>
                  <a:schemeClr val="bg1"/>
                </a:solidFill>
              </a:rPr>
              <a:t>188 Grande Rue Charles de Gaulle</a:t>
            </a:r>
            <a:br>
              <a:rPr lang="fr-FR" sz="1239" b="1" dirty="0">
                <a:solidFill>
                  <a:schemeClr val="bg1"/>
                </a:solidFill>
              </a:rPr>
            </a:br>
            <a:r>
              <a:rPr lang="fr-FR" sz="1239" b="1" dirty="0">
                <a:solidFill>
                  <a:schemeClr val="bg1"/>
                </a:solidFill>
              </a:rPr>
              <a:t>94130 Nogent-sur-Marne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243" y="161330"/>
            <a:ext cx="3637194" cy="762381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395460" y="2249562"/>
            <a:ext cx="6768753" cy="2677656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fr-FR" sz="1400" b="1" dirty="0" smtClean="0">
                <a:solidFill>
                  <a:srgbClr val="0070C0"/>
                </a:solidFill>
              </a:rPr>
              <a:t>Evelyne Revellat 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a fondé et dirige depuis 5 ans </a:t>
            </a:r>
            <a:r>
              <a:rPr lang="fr-FR" sz="1400" b="1" dirty="0" err="1">
                <a:solidFill>
                  <a:srgbClr val="0070C0"/>
                </a:solidFill>
              </a:rPr>
              <a:t>Khépri</a:t>
            </a:r>
            <a:r>
              <a:rPr lang="fr-FR" sz="1400" b="1" dirty="0">
                <a:solidFill>
                  <a:srgbClr val="0070C0"/>
                </a:solidFill>
              </a:rPr>
              <a:t> Santé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, le premier centre en </a:t>
            </a: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France de </a:t>
            </a:r>
            <a:r>
              <a:rPr lang="fr-FR" sz="1400" b="1" dirty="0">
                <a:solidFill>
                  <a:srgbClr val="0070C0"/>
                </a:solidFill>
              </a:rPr>
              <a:t>Santé Intégrative 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ayant </a:t>
            </a: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un </a:t>
            </a:r>
            <a:r>
              <a:rPr lang="fr-FR" sz="1400" b="1" dirty="0" smtClean="0">
                <a:solidFill>
                  <a:srgbClr val="0070C0"/>
                </a:solidFill>
              </a:rPr>
              <a:t>dispositif </a:t>
            </a:r>
            <a:r>
              <a:rPr lang="fr-FR" sz="1400" b="1" dirty="0">
                <a:solidFill>
                  <a:srgbClr val="0070C0"/>
                </a:solidFill>
              </a:rPr>
              <a:t>médical 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pour le traitement </a:t>
            </a: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non médicamenteux 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de la </a:t>
            </a:r>
            <a:r>
              <a:rPr lang="fr-FR" sz="1200" b="1" i="1" u="sng" dirty="0">
                <a:solidFill>
                  <a:schemeClr val="bg2">
                    <a:lumMod val="10000"/>
                  </a:schemeClr>
                </a:solidFill>
              </a:rPr>
              <a:t>douleur chronique et des douleurs </a:t>
            </a:r>
            <a:r>
              <a:rPr lang="fr-FR" sz="1200" b="1" i="1" u="sng" dirty="0" smtClean="0">
                <a:solidFill>
                  <a:schemeClr val="bg2">
                    <a:lumMod val="10000"/>
                  </a:schemeClr>
                </a:solidFill>
              </a:rPr>
              <a:t>liées à </a:t>
            </a:r>
            <a:r>
              <a:rPr lang="fr-FR" sz="1200" b="1" i="1" u="sng" dirty="0">
                <a:solidFill>
                  <a:schemeClr val="bg2">
                    <a:lumMod val="10000"/>
                  </a:schemeClr>
                </a:solidFill>
              </a:rPr>
              <a:t>la </a:t>
            </a:r>
            <a:r>
              <a:rPr lang="fr-FR" sz="1200" b="1" i="1" u="sng" dirty="0" smtClean="0">
                <a:solidFill>
                  <a:schemeClr val="bg2">
                    <a:lumMod val="10000"/>
                  </a:schemeClr>
                </a:solidFill>
              </a:rPr>
              <a:t>fibromyalgie, aux </a:t>
            </a:r>
            <a:r>
              <a:rPr lang="fr-FR" sz="1200" b="1" i="1" u="sng" dirty="0">
                <a:solidFill>
                  <a:schemeClr val="bg2">
                    <a:lumMod val="10000"/>
                  </a:schemeClr>
                </a:solidFill>
              </a:rPr>
              <a:t>troubles </a:t>
            </a:r>
            <a:r>
              <a:rPr lang="fr-FR" sz="1200" b="1" i="1" u="sng" dirty="0" smtClean="0">
                <a:solidFill>
                  <a:schemeClr val="bg2">
                    <a:lumMod val="10000"/>
                  </a:schemeClr>
                </a:solidFill>
              </a:rPr>
              <a:t>musculo-squelettiques</a:t>
            </a:r>
            <a:br>
              <a:rPr lang="fr-FR" sz="1200" b="1" i="1" u="sng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fr-FR" sz="1200" b="1" i="1" u="sng" dirty="0" smtClean="0">
                <a:solidFill>
                  <a:schemeClr val="bg2">
                    <a:lumMod val="10000"/>
                  </a:schemeClr>
                </a:solidFill>
              </a:rPr>
              <a:t>et </a:t>
            </a:r>
            <a:r>
              <a:rPr lang="fr-FR" sz="1200" b="1" i="1" u="sng" dirty="0">
                <a:solidFill>
                  <a:schemeClr val="bg2">
                    <a:lumMod val="10000"/>
                  </a:schemeClr>
                </a:solidFill>
              </a:rPr>
              <a:t>à la migraine, ainsi que pour le </a:t>
            </a:r>
            <a:r>
              <a:rPr lang="fr-FR" sz="1200" b="1" i="1" u="sng" dirty="0" smtClean="0">
                <a:solidFill>
                  <a:schemeClr val="bg2">
                    <a:lumMod val="10000"/>
                  </a:schemeClr>
                </a:solidFill>
              </a:rPr>
              <a:t>traitement d’appoint </a:t>
            </a:r>
            <a:r>
              <a:rPr lang="fr-FR" sz="1200" b="1" i="1" u="sng" dirty="0">
                <a:solidFill>
                  <a:schemeClr val="bg2">
                    <a:lumMod val="10000"/>
                  </a:schemeClr>
                </a:solidFill>
              </a:rPr>
              <a:t>des pathologies mentales comme la dépression, l’anxiété et </a:t>
            </a:r>
            <a:r>
              <a:rPr lang="fr-FR" sz="1200" b="1" i="1" u="sng" dirty="0" smtClean="0">
                <a:solidFill>
                  <a:schemeClr val="bg2">
                    <a:lumMod val="10000"/>
                  </a:schemeClr>
                </a:solidFill>
              </a:rPr>
              <a:t>les troubles </a:t>
            </a:r>
            <a:r>
              <a:rPr lang="fr-FR" sz="1200" b="1" i="1" u="sng" dirty="0">
                <a:solidFill>
                  <a:schemeClr val="bg2">
                    <a:lumMod val="10000"/>
                  </a:schemeClr>
                </a:solidFill>
              </a:rPr>
              <a:t>du sommeil </a:t>
            </a:r>
            <a:r>
              <a:rPr lang="fr-FR" sz="1200" b="1" i="1" u="sng" dirty="0" smtClean="0">
                <a:solidFill>
                  <a:schemeClr val="bg2">
                    <a:lumMod val="10000"/>
                  </a:schemeClr>
                </a:solidFill>
              </a:rPr>
              <a:t>associés.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fr-FR" sz="1200" b="1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Les 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protocoles sont conçus et suivis par </a:t>
            </a: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des médecins.</a:t>
            </a:r>
            <a:endParaRPr lang="fr-FR" sz="1200" b="1" dirty="0">
              <a:solidFill>
                <a:schemeClr val="bg2">
                  <a:lumMod val="10000"/>
                </a:schemeClr>
              </a:solidFill>
            </a:endParaRPr>
          </a:p>
          <a:p>
            <a:endParaRPr lang="fr-FR" sz="1200" b="1" dirty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Sophrologue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, formée aux neurosciences et à la thérapie fréquentielle, elle s’est spécialisée dans </a:t>
            </a:r>
            <a:r>
              <a:rPr lang="fr-FR" sz="1200" b="1" dirty="0">
                <a:solidFill>
                  <a:srgbClr val="33241F"/>
                </a:solidFill>
              </a:rPr>
              <a:t>l’</a:t>
            </a:r>
            <a:r>
              <a:rPr lang="fr-FR" sz="1400" b="1" dirty="0">
                <a:solidFill>
                  <a:srgbClr val="0070C0"/>
                </a:solidFill>
              </a:rPr>
              <a:t>élaboration de programmes personnalisés 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et de cures faisant intervenir plusieurs thérapies complémentaires agissant sur le plan physique, mental, émotionnel et énergétique</a:t>
            </a: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.</a:t>
            </a:r>
            <a:endParaRPr lang="fr-FR" sz="1200" b="1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15" name="Image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837" y="3665599"/>
            <a:ext cx="3384376" cy="2259071"/>
          </a:xfrm>
          <a:prstGeom prst="rect">
            <a:avLst/>
          </a:prstGeom>
        </p:spPr>
      </p:pic>
      <p:sp>
        <p:nvSpPr>
          <p:cNvPr id="16" name="ZoneTexte 15"/>
          <p:cNvSpPr txBox="1"/>
          <p:nvPr/>
        </p:nvSpPr>
        <p:spPr>
          <a:xfrm>
            <a:off x="350670" y="6711151"/>
            <a:ext cx="3285151" cy="2739211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fr-FR" sz="1400" b="1" dirty="0">
                <a:solidFill>
                  <a:srgbClr val="0070C0"/>
                </a:solidFill>
              </a:rPr>
              <a:t>Vous cherchez </a:t>
            </a:r>
            <a:r>
              <a:rPr lang="fr-FR" sz="1400" b="1" dirty="0" smtClean="0">
                <a:solidFill>
                  <a:srgbClr val="0070C0"/>
                </a:solidFill>
              </a:rPr>
              <a:t>:</a:t>
            </a:r>
            <a:r>
              <a:rPr lang="fr-FR" sz="1400" b="1" dirty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fr-FR" sz="1400" b="1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fr-FR" sz="1400" b="1" dirty="0">
                <a:solidFill>
                  <a:schemeClr val="bg2">
                    <a:lumMod val="10000"/>
                  </a:schemeClr>
                </a:solidFill>
              </a:rPr>
              <a:t>- 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Des moyens de retrouver votre niveau de </a:t>
            </a:r>
            <a:br>
              <a:rPr lang="fr-FR" sz="1200" b="1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   vitalité d’avant ?</a:t>
            </a:r>
            <a:br>
              <a:rPr lang="fr-FR" sz="1200" b="1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- A vous trouver vous-même, à rééquilibrer le </a:t>
            </a: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   corps 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et l’esprit ? </a:t>
            </a:r>
          </a:p>
          <a:p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fr-FR" sz="1200" b="1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Evelyne, </a:t>
            </a:r>
            <a:r>
              <a:rPr lang="fr-FR" sz="1400" b="1" dirty="0">
                <a:solidFill>
                  <a:srgbClr val="0070C0"/>
                </a:solidFill>
              </a:rPr>
              <a:t>vous guide 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et vous oriente vers les pratiques qui vous sont le </a:t>
            </a: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plus adapté 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à votre situation.</a:t>
            </a:r>
          </a:p>
          <a:p>
            <a:endParaRPr lang="fr-FR" sz="800" b="1" dirty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fr-FR" sz="1400" b="1" dirty="0">
                <a:solidFill>
                  <a:srgbClr val="0070C0"/>
                </a:solidFill>
              </a:rPr>
              <a:t>Elle forme 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les coaches et praticiens à s’approprier cette méthode pour le plus</a:t>
            </a:r>
          </a:p>
          <a:p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grand confort de leurs clients et à </a:t>
            </a: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potentialiser leurs 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soins</a:t>
            </a: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.</a:t>
            </a:r>
            <a:endParaRPr lang="fr-FR" sz="12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3779837" y="6137994"/>
            <a:ext cx="3312368" cy="3354765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Elle 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vous apprend comment la thérapie par bio résonance portative peut répondre à toutes vos questions de santé. Vous découvrirez tous les </a:t>
            </a:r>
            <a:r>
              <a:rPr lang="fr-FR" sz="1400" b="1" dirty="0">
                <a:solidFill>
                  <a:srgbClr val="0070C0"/>
                </a:solidFill>
              </a:rPr>
              <a:t>bénéfices et le fonctionnement d’une technologie innovante 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donnant accès au champ d'information.</a:t>
            </a:r>
          </a:p>
          <a:p>
            <a:endParaRPr lang="fr-FR" sz="1200" b="1" dirty="0" smtClean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Cette 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technologie disruptive capable de potentialiser toutes les pratiques </a:t>
            </a: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de médecine 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douce et d’en </a:t>
            </a: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augmenter l’efficience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, permet de </a:t>
            </a:r>
            <a:r>
              <a:rPr lang="fr-FR" sz="1400" b="1" dirty="0">
                <a:solidFill>
                  <a:srgbClr val="0070C0"/>
                </a:solidFill>
              </a:rPr>
              <a:t>se prémunir </a:t>
            </a:r>
            <a:r>
              <a:rPr lang="fr-FR" sz="1400" b="1" dirty="0" smtClean="0">
                <a:solidFill>
                  <a:srgbClr val="0070C0"/>
                </a:solidFill>
              </a:rPr>
              <a:t>de nombreuses </a:t>
            </a:r>
            <a:r>
              <a:rPr lang="fr-FR" sz="1400" b="1" dirty="0">
                <a:solidFill>
                  <a:srgbClr val="0070C0"/>
                </a:solidFill>
              </a:rPr>
              <a:t>pathologies</a:t>
            </a:r>
            <a:r>
              <a:rPr lang="fr-FR" sz="1400" b="1" dirty="0" smtClean="0">
                <a:solidFill>
                  <a:srgbClr val="0070C0"/>
                </a:solidFill>
              </a:rPr>
              <a:t>.</a:t>
            </a:r>
          </a:p>
          <a:p>
            <a:endParaRPr lang="fr-FR" sz="1200" b="1" dirty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Cette </a:t>
            </a: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pratique est </a:t>
            </a:r>
            <a:r>
              <a:rPr lang="fr-FR" sz="1400" b="1" dirty="0">
                <a:solidFill>
                  <a:srgbClr val="0070C0"/>
                </a:solidFill>
              </a:rPr>
              <a:t>très prometteuse </a:t>
            </a: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en</a:t>
            </a:r>
            <a:b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période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de 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convalescence, phase de </a:t>
            </a: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récupération et 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de reconstruction suite à </a:t>
            </a: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un évènement </a:t>
            </a:r>
            <a:r>
              <a:rPr lang="fr-FR" sz="1200" b="1" dirty="0" err="1">
                <a:solidFill>
                  <a:schemeClr val="bg2">
                    <a:lumMod val="10000"/>
                  </a:schemeClr>
                </a:solidFill>
              </a:rPr>
              <a:t>traumatogène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, une </a:t>
            </a: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opération, une 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longue maladie, une grossesse ou un </a:t>
            </a:r>
            <a:r>
              <a:rPr lang="fr-FR" sz="1200" b="1" dirty="0" err="1">
                <a:solidFill>
                  <a:schemeClr val="bg2">
                    <a:lumMod val="10000"/>
                  </a:schemeClr>
                </a:solidFill>
              </a:rPr>
              <a:t>burn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 out</a:t>
            </a: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.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485" y="4702219"/>
            <a:ext cx="2641729" cy="1981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7200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25447</TotalTime>
  <Words>136</Words>
  <Application>Microsoft Office PowerPoint</Application>
  <PresentationFormat>Personnalisé</PresentationFormat>
  <Paragraphs>20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Trebuchet MS</vt:lpstr>
      <vt:lpstr>Thème Office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Dell</dc:creator>
  <cp:lastModifiedBy>Utilisateur Windows</cp:lastModifiedBy>
  <cp:revision>204</cp:revision>
  <cp:lastPrinted>2020-09-29T17:16:22Z</cp:lastPrinted>
  <dcterms:created xsi:type="dcterms:W3CDTF">2015-06-22T10:33:01Z</dcterms:created>
  <dcterms:modified xsi:type="dcterms:W3CDTF">2020-10-23T21:44:11Z</dcterms:modified>
</cp:coreProperties>
</file>