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4" r:id="rId4"/>
    <p:sldId id="277" r:id="rId5"/>
    <p:sldId id="261" r:id="rId6"/>
    <p:sldId id="278" r:id="rId7"/>
    <p:sldId id="279" r:id="rId8"/>
    <p:sldId id="280" r:id="rId9"/>
  </p:sldIdLst>
  <p:sldSz cx="9144000" cy="6858000" type="screen4x3"/>
  <p:notesSz cx="6799263" cy="98758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84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77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88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</a:t>
            </a:r>
            <a:r>
              <a:rPr lang="en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Pôle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Santé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PSPPE</a:t>
            </a:r>
          </a:p>
          <a:p>
            <a:pPr marL="0" lvl="0" indent="0">
              <a:buNone/>
            </a:pP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Programmes de Remise en</a:t>
            </a:r>
          </a:p>
          <a:p>
            <a:pPr marL="0" lvl="0" indent="0">
              <a:buNone/>
            </a:pP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Santé personnalisés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de formation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Centre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68675" y="3051879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581672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915" y="562325"/>
            <a:ext cx="3543177" cy="16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</a:t>
            </a:r>
            <a:r>
              <a:rPr lang="fr-FR" sz="6400" b="1" smtClean="0"/>
              <a:t>de réservation</a:t>
            </a:r>
            <a:r>
              <a:rPr lang="en" sz="1400" b="1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0C6E18-A80A-49FC-B292-B697E8F50B58}"/>
              </a:ext>
            </a:extLst>
          </p:cNvPr>
          <p:cNvSpPr/>
          <p:nvPr/>
        </p:nvSpPr>
        <p:spPr>
          <a:xfrm>
            <a:off x="4428862" y="367780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45D7DC-E80C-4C95-A5BC-36AA45F4C094}"/>
              </a:ext>
            </a:extLst>
          </p:cNvPr>
          <p:cNvSpPr/>
          <p:nvPr/>
        </p:nvSpPr>
        <p:spPr>
          <a:xfrm>
            <a:off x="7263151" y="3724275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216E6F43-BA45-4554-A664-75CF31092BE3}"/>
              </a:ext>
            </a:extLst>
          </p:cNvPr>
          <p:cNvSpPr txBox="1"/>
          <p:nvPr/>
        </p:nvSpPr>
        <p:spPr>
          <a:xfrm>
            <a:off x="3831394" y="2972096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CA4110C1-F037-4268-B250-4D41C51CE89B}"/>
              </a:ext>
            </a:extLst>
          </p:cNvPr>
          <p:cNvSpPr txBox="1"/>
          <p:nvPr/>
        </p:nvSpPr>
        <p:spPr>
          <a:xfrm>
            <a:off x="7886244" y="2995103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163948EF-50FE-43D3-87D1-FD01D65E6E67}"/>
              </a:ext>
            </a:extLst>
          </p:cNvPr>
          <p:cNvSpPr/>
          <p:nvPr/>
        </p:nvSpPr>
        <p:spPr>
          <a:xfrm>
            <a:off x="311580" y="2675123"/>
            <a:ext cx="2590521" cy="87652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Pôle Santé Pluridisciplinaire</a:t>
            </a:r>
          </a:p>
          <a:p>
            <a:pPr algn="ctr"/>
            <a:r>
              <a:rPr lang="fr-FR" sz="1200" b="1" dirty="0">
                <a:solidFill>
                  <a:srgbClr val="002060"/>
                </a:solidFill>
              </a:rPr>
              <a:t>Paris Est</a:t>
            </a:r>
          </a:p>
        </p:txBody>
      </p:sp>
      <p:sp>
        <p:nvSpPr>
          <p:cNvPr id="42" name="Accolade ouvrante 41">
            <a:extLst>
              <a:ext uri="{FF2B5EF4-FFF2-40B4-BE49-F238E27FC236}">
                <a16:creationId xmlns:a16="http://schemas.microsoft.com/office/drawing/2014/main" xmlns="" id="{E2585D72-D401-475C-9FDE-2BC10DE5F43C}"/>
              </a:ext>
            </a:extLst>
          </p:cNvPr>
          <p:cNvSpPr/>
          <p:nvPr/>
        </p:nvSpPr>
        <p:spPr>
          <a:xfrm rot="16200000">
            <a:off x="4879130" y="3310245"/>
            <a:ext cx="340215" cy="333124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6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CE068BD4-97FB-4FB6-BD4A-7FEBF620BE6A}"/>
              </a:ext>
            </a:extLst>
          </p:cNvPr>
          <p:cNvSpPr txBox="1"/>
          <p:nvPr/>
        </p:nvSpPr>
        <p:spPr>
          <a:xfrm>
            <a:off x="4410484" y="5178139"/>
            <a:ext cx="12858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Statut Economie Sociale et Solidaire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D3A0CC27-17E9-4667-915E-4CFB055CF501}"/>
              </a:ext>
            </a:extLst>
          </p:cNvPr>
          <p:cNvSpPr txBox="1"/>
          <p:nvPr/>
        </p:nvSpPr>
        <p:spPr>
          <a:xfrm>
            <a:off x="3400941" y="3677801"/>
            <a:ext cx="934736" cy="12234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Création 2022 </a:t>
            </a:r>
            <a:r>
              <a:rPr lang="fr-FR" sz="1050" dirty="0" smtClean="0"/>
              <a:t>pour séparer la formation du </a:t>
            </a:r>
            <a:r>
              <a:rPr lang="fr-FR" sz="1050" dirty="0" smtClean="0"/>
              <a:t>développement de la franchise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28940" y="3719945"/>
            <a:ext cx="1955800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/>
              <a:t>Communication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F3F3F5F3-1F43-4336-8D2F-820C36B608E1}"/>
              </a:ext>
            </a:extLst>
          </p:cNvPr>
          <p:cNvSpPr txBox="1"/>
          <p:nvPr/>
        </p:nvSpPr>
        <p:spPr>
          <a:xfrm>
            <a:off x="7153132" y="2965669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2BD76907-7357-41F6-9A34-1E5570EA9542}"/>
              </a:ext>
            </a:extLst>
          </p:cNvPr>
          <p:cNvSpPr txBox="1"/>
          <p:nvPr/>
        </p:nvSpPr>
        <p:spPr>
          <a:xfrm>
            <a:off x="4410484" y="4307996"/>
            <a:ext cx="1304251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7022Z</a:t>
            </a:r>
          </a:p>
          <a:p>
            <a:pPr algn="ctr"/>
            <a:r>
              <a:rPr lang="fr-FR" sz="750" dirty="0"/>
              <a:t>Recherche-développement en sciences humaines et sociales (7220Z)</a:t>
            </a:r>
            <a:endParaRPr lang="fr-FR" sz="750" b="1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1DE73D1E-438B-469D-B231-5322BEE6E68A}"/>
              </a:ext>
            </a:extLst>
          </p:cNvPr>
          <p:cNvSpPr txBox="1"/>
          <p:nvPr/>
        </p:nvSpPr>
        <p:spPr>
          <a:xfrm>
            <a:off x="7294950" y="4829590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xmlns="" id="{46264E12-578D-4CF4-9D79-F5F2C6C20C63}"/>
              </a:ext>
            </a:extLst>
          </p:cNvPr>
          <p:cNvCxnSpPr/>
          <p:nvPr/>
        </p:nvCxnSpPr>
        <p:spPr>
          <a:xfrm rot="5400000">
            <a:off x="4072330" y="2929995"/>
            <a:ext cx="1506126" cy="22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B47CC346-19D9-4DCF-B5BE-31C3379C4708}"/>
              </a:ext>
            </a:extLst>
          </p:cNvPr>
          <p:cNvSpPr txBox="1"/>
          <p:nvPr/>
        </p:nvSpPr>
        <p:spPr>
          <a:xfrm>
            <a:off x="7282806" y="4355895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0DFD3B39-F576-AE44-87E4-9F9FDB2B5B0F}"/>
              </a:ext>
            </a:extLst>
          </p:cNvPr>
          <p:cNvSpPr txBox="1"/>
          <p:nvPr/>
        </p:nvSpPr>
        <p:spPr>
          <a:xfrm>
            <a:off x="4364595" y="2972097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3BB2CC06-DE6A-E740-AA01-5248925E35AF}"/>
              </a:ext>
            </a:extLst>
          </p:cNvPr>
          <p:cNvSpPr txBox="1"/>
          <p:nvPr/>
        </p:nvSpPr>
        <p:spPr>
          <a:xfrm>
            <a:off x="821388" y="2064243"/>
            <a:ext cx="1562100" cy="456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Recherches de subventions et ventes de prestations</a:t>
            </a:r>
          </a:p>
          <a:p>
            <a:pPr algn="ctr"/>
            <a:r>
              <a:rPr lang="fr-FR" sz="788" b="1" dirty="0"/>
              <a:t>e</a:t>
            </a:r>
            <a:r>
              <a:rPr lang="fr-FR" sz="788" b="1" dirty="0" smtClean="0"/>
              <a:t>n santé intégrative</a:t>
            </a:r>
            <a:endParaRPr lang="fr-FR" sz="788" b="1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DAC69F21-F63B-4C8B-A7E8-5DBA6B844ADA}"/>
              </a:ext>
            </a:extLst>
          </p:cNvPr>
          <p:cNvSpPr txBox="1"/>
          <p:nvPr/>
        </p:nvSpPr>
        <p:spPr>
          <a:xfrm>
            <a:off x="973864" y="4739557"/>
            <a:ext cx="1354852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B47CC346-19D9-4DCF-B5BE-31C3379C4708}"/>
              </a:ext>
            </a:extLst>
          </p:cNvPr>
          <p:cNvSpPr txBox="1"/>
          <p:nvPr/>
        </p:nvSpPr>
        <p:spPr>
          <a:xfrm>
            <a:off x="7297620" y="5282122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DAC69F21-F63B-4C8B-A7E8-5DBA6B844ADA}"/>
              </a:ext>
            </a:extLst>
          </p:cNvPr>
          <p:cNvSpPr txBox="1"/>
          <p:nvPr/>
        </p:nvSpPr>
        <p:spPr>
          <a:xfrm>
            <a:off x="4830050" y="2149885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24538" y="4088323"/>
            <a:ext cx="1955800" cy="577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Spécialisé dans les pathologies et douleurs chroniques,</a:t>
            </a:r>
          </a:p>
          <a:p>
            <a:r>
              <a:rPr lang="fr-FR" sz="788" dirty="0" smtClean="0"/>
              <a:t>Partenaires des praticiens en bien-être, des sportifs et des entreprises</a:t>
            </a:r>
            <a:endParaRPr lang="fr-FR" sz="788" dirty="0"/>
          </a:p>
        </p:txBody>
      </p:sp>
      <p:cxnSp>
        <p:nvCxnSpPr>
          <p:cNvPr id="9" name="Connecteur en angle 8"/>
          <p:cNvCxnSpPr>
            <a:endCxn id="14" idx="0"/>
          </p:cNvCxnSpPr>
          <p:nvPr/>
        </p:nvCxnSpPr>
        <p:spPr>
          <a:xfrm>
            <a:off x="4826532" y="2960552"/>
            <a:ext cx="3013672" cy="763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CENTRE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 et Dispositifs médicaux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13552"/>
            <a:ext cx="1858738" cy="11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Prévention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Coordination 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de soins de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support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prestations</a:t>
            </a: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486394" y="1442959"/>
            <a:ext cx="1858738" cy="11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Solution d’hébergement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how room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Franchiseur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INVEST,</a:t>
            </a:r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Propriétaire des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brevets logiciels </a:t>
            </a:r>
            <a:endParaRPr lang="fr-FR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2 PROJETS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Vente e</a:t>
            </a: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spaces de travail au praticiens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1-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Co-working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Vente de Cures et prestations au public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>
            <a:endCxn id="136" idx="0"/>
          </p:cNvCxnSpPr>
          <p:nvPr/>
        </p:nvCxnSpPr>
        <p:spPr>
          <a:xfrm rot="16200000" flipH="1">
            <a:off x="5199647" y="14796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61623" y="524705"/>
            <a:ext cx="2119877" cy="122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&amp;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“franchisés” 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prof. de santé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Par Khépri Formation</a:t>
            </a: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479793" y="651956"/>
            <a:ext cx="1858738" cy="98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 contrats de licences de logiciels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franchisés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ar Khépri Santé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364654"/>
            <a:ext cx="2796569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remise en forme</a:t>
            </a:r>
            <a:endParaRPr lang="en" sz="1200" b="1" dirty="0" smtClean="0">
              <a:solidFill>
                <a:schemeClr val="lt1"/>
              </a:solidFill>
              <a:latin typeface="Roboto"/>
              <a:ea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2 -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Remise en santé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3 - Logiciel de Qualité de Vie au Travail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47311" y="5345143"/>
            <a:ext cx="778704" cy="36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Duplication d’un concept unique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815996" cy="24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197099" y="1244740"/>
            <a:ext cx="800099" cy="2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187713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5467695" y="1644947"/>
            <a:ext cx="2119877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Eco système vente de services 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89425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1505907" y="1644947"/>
            <a:ext cx="2119877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Logiciels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 dédiés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à la santé</a:t>
            </a:r>
          </a:p>
        </p:txBody>
      </p:sp>
      <p:cxnSp>
        <p:nvCxnSpPr>
          <p:cNvPr id="23" name="Connecteur droit 22"/>
          <p:cNvCxnSpPr>
            <a:stCxn id="137" idx="3"/>
            <a:endCxn id="136" idx="1"/>
          </p:cNvCxnSpPr>
          <p:nvPr/>
        </p:nvCxnSpPr>
        <p:spPr>
          <a:xfrm>
            <a:off x="3494424" y="3036001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Sources de financement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Communication internet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sym typeface="Roboto"/>
              </a:rPr>
              <a:t>D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éveloppements logiciels 2 et 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pour la santé</a:t>
            </a: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/>
          <p:nvPr/>
        </p:nvCxnSpPr>
        <p:spPr>
          <a:xfrm rot="16200000" flipH="1">
            <a:off x="5285159" y="1208615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1145830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Fonds privés</a:t>
            </a: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564436" y="642551"/>
            <a:ext cx="1858738" cy="9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Fonds publics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ubventions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Fonds associatifs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Fondations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364654"/>
            <a:ext cx="2796569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  <a:endParaRPr lang="en" sz="1200" b="1" dirty="0" smtClean="0">
              <a:solidFill>
                <a:schemeClr val="lt1"/>
              </a:solidFill>
              <a:latin typeface="Roboto"/>
              <a:ea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Label sport-santé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Revenus Intervenants</a:t>
            </a:r>
          </a:p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(Conseil Local en Santé Mentale)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20652" y="5572154"/>
            <a:ext cx="768292" cy="142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Recrutement du staff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212427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043870" y="1609705"/>
            <a:ext cx="1628886" cy="543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 (avec TARAE)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86257" y="2284376"/>
            <a:ext cx="560746" cy="254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606764" y="1572377"/>
            <a:ext cx="2390729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Association Pôle Santé Pluridisciplinaire Paris Est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3528136" y="3025704"/>
            <a:ext cx="2008043" cy="1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282499" y="3548430"/>
            <a:ext cx="2172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Légitimité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Appui local et national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Partenariat hôpitaux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</p:spTree>
    <p:extLst>
      <p:ext uri="{BB962C8B-B14F-4D97-AF65-F5344CB8AC3E}">
        <p14:creationId xmlns:p14="http://schemas.microsoft.com/office/powerpoint/2010/main" val="24082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Franchisés</a:t>
            </a:r>
          </a:p>
          <a:p>
            <a:pPr algn="ctr"/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ont payer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Contrat </a:t>
            </a:r>
            <a:r>
              <a:rPr lang="fr-FR" b="1" dirty="0">
                <a:solidFill>
                  <a:srgbClr val="002060"/>
                </a:solidFill>
              </a:rPr>
              <a:t>de licence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1-2-3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/>
          <p:nvPr/>
        </p:nvCxnSpPr>
        <p:spPr>
          <a:xfrm rot="16200000" flipH="1">
            <a:off x="5285159" y="1208615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896748" y="1140002"/>
            <a:ext cx="1668039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  <a:endParaRPr lang="en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817178"/>
            <a:ext cx="2796569" cy="942309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KHEPRI INVEST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erçoit un % des ventes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Label sport-santé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Un droit d’enseigne +</a:t>
            </a:r>
          </a:p>
          <a:p>
            <a:pPr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Communication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20652" y="5572154"/>
            <a:ext cx="696531" cy="29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02459" y="5503088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212427" y="2317715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753695" y="893885"/>
            <a:ext cx="1628886" cy="8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Chiffre d’Affaire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 (avec TARAE)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86257" y="2284376"/>
            <a:ext cx="560746" cy="254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28136" y="3025704"/>
            <a:ext cx="2008043" cy="1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35011" y="3871595"/>
            <a:ext cx="1877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Plus un % sur le CA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662</Words>
  <Application>Microsoft Office PowerPoint</Application>
  <PresentationFormat>Affichage à l'écran (4:3)</PresentationFormat>
  <Paragraphs>184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Noto Sans Symbols</vt:lpstr>
      <vt:lpstr>Calibri</vt:lpstr>
      <vt:lpstr>Source Sans Pro</vt:lpstr>
      <vt:lpstr>Roboto</vt:lpstr>
      <vt:lpstr>Roboto Slab</vt:lpstr>
      <vt:lpstr>Cordelia template</vt:lpstr>
      <vt:lpstr>Présentation PowerPoint</vt:lpstr>
      <vt:lpstr> Khépri Santé Intégrative = 1 expertise en 3 Solutions intégrées</vt:lpstr>
      <vt:lpstr>Démonstration technique du coworking</vt:lpstr>
      <vt:lpstr>Présentation PowerPoint</vt:lpstr>
      <vt:lpstr>Espace de Santé Intégrative</vt:lpstr>
      <vt:lpstr>Franchiseur Santé Intégrative</vt:lpstr>
      <vt:lpstr>Financement Santé Intégrative</vt:lpstr>
      <vt:lpstr>Financement Santé Intégrative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66</cp:revision>
  <cp:lastPrinted>2021-07-30T13:04:16Z</cp:lastPrinted>
  <dcterms:modified xsi:type="dcterms:W3CDTF">2021-07-30T14:54:38Z</dcterms:modified>
</cp:coreProperties>
</file>