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05613" cy="9939338"/>
  <p:embeddedFontLs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6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6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8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81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09a1e2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009a1e23a_0_95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19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44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8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7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09a1e23a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009a1e23a_0_97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5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08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mailto:isabelle.marcy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www.youtube.com/watch?v=AnQaJ8an-Rc" TargetMode="External"/><Relationship Id="rId4" Type="http://schemas.openxmlformats.org/officeDocument/2006/relationships/hyperlink" Target="https://www.youtube.com/watch?v=taF8P2RVJA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Revellat &amp; Isab</a:t>
            </a:r>
            <a:r>
              <a:rPr lang="en" sz="1800" b="1" dirty="0">
                <a:solidFill>
                  <a:schemeClr val="accent4"/>
                </a:solidFill>
              </a:rPr>
              <a:t>elle Marcy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64       -   06 42 78 18 63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sng" strike="noStrike" cap="none" dirty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u="sng" dirty="0">
                <a:solidFill>
                  <a:schemeClr val="hlink"/>
                </a:solidFill>
                <a:hlinkClick r:id="rId4"/>
              </a:rPr>
              <a:t>isabelle.marcy@kheprisante.fr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Effet réseau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7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Font typeface="Source Sans Pro"/>
              <a:buChar char="◎"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Pourquoi financer ?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Déployer le réseau national pour retour sur investissement du Centre pilote en augmentant : 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nombre de clients,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chiffre d’affaires global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Courbe et statistiques du taux de remplissage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Diffuser le concept et les bonnes pratiques en coordination de soins de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support,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niveau national</a:t>
            </a:r>
            <a:endParaRPr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S’appuyer sur 45% de croissance en 5 années d’exercice pour mutualiser les investissements du Centre Pilote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Statistiques d’activité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7009a1e23a_0_991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7009a1e23a_0_991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60 intervenants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50 abonnements mensuels de 59€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36 pratiques différentes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4 salles à temps plein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7 salles en coworking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Plus de 5 000 patients </a:t>
            </a:r>
            <a:endParaRPr sz="160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</a:t>
            </a:r>
            <a:endParaRPr sz="1800" b="1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70 % en 2019 contre 50 % en 2018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     1 000 h/mois sur 1728h disponibles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12 000 h/an sur 19000h disponibles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4008" y="3157736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2019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2017 : 63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2018 : 104 k€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2019 : 175k</a:t>
            </a:r>
            <a:r>
              <a:rPr lang="en" sz="16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: 114 k€ (-61 k€ COVID)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45 % de croissance sur 5 ans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Rés. Avant IS :  30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Dette en cours : 77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Charges : 125k€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Dont loyer : 40 k€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09a1e23a_0_953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Et maintenant suivez le guide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7009a1e23a_0_953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7009a1e23a_0_953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g7009a1e23a_0_953"/>
          <p:cNvSpPr txBox="1"/>
          <p:nvPr/>
        </p:nvSpPr>
        <p:spPr>
          <a:xfrm>
            <a:off x="1663700" y="1528175"/>
            <a:ext cx="6619800" cy="90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VIDEO du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centre : </a:t>
            </a: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1 (voix off) : </a:t>
            </a:r>
            <a:r>
              <a:rPr lang="fr-FR" dirty="0">
                <a:hlinkClick r:id="rId4"/>
              </a:rPr>
              <a:t>https://www.youtube.com/watch?v=taF8P2RVJA0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2 :  </a:t>
            </a:r>
            <a:r>
              <a:rPr lang="fr-FR" dirty="0">
                <a:hlinkClick r:id="rId5"/>
              </a:rPr>
              <a:t>https://www.youtube.com/watch?v=AnQaJ8an-Rc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g7009a1e23a_0_9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1585" y="2902128"/>
            <a:ext cx="2665928" cy="1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009a1e23a_0_9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6227" y="2902128"/>
            <a:ext cx="2999488" cy="177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7526"/>
            <a:ext cx="2880320" cy="19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651" y="3411489"/>
            <a:ext cx="2622309" cy="14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371382"/>
            <a:ext cx="2776308" cy="15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491" y="4995039"/>
            <a:ext cx="2848556" cy="16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98" y="4293097"/>
            <a:ext cx="2816310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760" y="1844824"/>
            <a:ext cx="2592288" cy="145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064" y="404664"/>
            <a:ext cx="2904323" cy="163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5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7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Merci !</a:t>
            </a:r>
            <a:endParaRPr/>
          </a:p>
        </p:txBody>
      </p:sp>
      <p:cxnSp>
        <p:nvCxnSpPr>
          <p:cNvPr id="322" name="Google Shape;322;p15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5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5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15"/>
          <p:cNvCxnSpPr>
            <a:endCxn id="320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p15" descr="logo_kheprisante 5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/>
          <p:nvPr/>
        </p:nvSpPr>
        <p:spPr>
          <a:xfrm>
            <a:off x="5317800" y="860400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2"/>
          <p:cNvCxnSpPr>
            <a:endCxn id="74" idx="6"/>
          </p:cNvCxnSpPr>
          <p:nvPr/>
        </p:nvCxnSpPr>
        <p:spPr>
          <a:xfrm flipH="1">
            <a:off x="7788000" y="2087700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"/>
          <p:cNvSpPr/>
          <p:nvPr/>
        </p:nvSpPr>
        <p:spPr>
          <a:xfrm>
            <a:off x="5515050" y="1057650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 idx="4294967295"/>
          </p:nvPr>
        </p:nvSpPr>
        <p:spPr>
          <a:xfrm>
            <a:off x="371325" y="19147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Vocation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4294967295"/>
          </p:nvPr>
        </p:nvSpPr>
        <p:spPr>
          <a:xfrm>
            <a:off x="360675" y="2037950"/>
            <a:ext cx="5056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>
                <a:solidFill>
                  <a:schemeClr val="accent1"/>
                </a:solidFill>
              </a:rPr>
              <a:t>Espace de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anté </a:t>
            </a:r>
            <a:r>
              <a:rPr lang="en" b="1">
                <a:solidFill>
                  <a:schemeClr val="accent1"/>
                </a:solidFill>
              </a:rPr>
              <a:t>I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ntégrative</a:t>
            </a:r>
            <a:endParaRPr sz="3000" b="1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4294967295"/>
          </p:nvPr>
        </p:nvSpPr>
        <p:spPr>
          <a:xfrm>
            <a:off x="688575" y="2965525"/>
            <a:ext cx="7023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 dirty="0">
                <a:solidFill>
                  <a:srgbClr val="263238"/>
                </a:solidFill>
              </a:rPr>
              <a:t>Un espace de coworking dédié aux</a:t>
            </a:r>
            <a:r>
              <a:rPr lang="en" b="1" dirty="0"/>
              <a:t> professionnels de la santé :</a:t>
            </a:r>
            <a:r>
              <a:rPr lang="en" dirty="0"/>
              <a:t> </a:t>
            </a:r>
            <a:endParaRPr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endParaRPr sz="8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Pour la Prévention des pathologies chroniques</a:t>
            </a:r>
            <a:endParaRPr sz="24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expertise du recrutement des praticiens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maîtrise de la coordination de soins de supports pour une prise en charge globale des patients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6111624" y="1349820"/>
            <a:ext cx="882598" cy="1554910"/>
            <a:chOff x="6718575" y="2318625"/>
            <a:chExt cx="256950" cy="407375"/>
          </a:xfrm>
        </p:grpSpPr>
        <p:sp>
          <p:nvSpPr>
            <p:cNvPr id="83" name="Google Shape;83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775" y="5635019"/>
            <a:ext cx="1376682" cy="9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Besoins des clients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9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body" idx="4294967295"/>
          </p:nvPr>
        </p:nvSpPr>
        <p:spPr>
          <a:xfrm>
            <a:off x="1278474" y="1295400"/>
            <a:ext cx="3868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solidFill>
                  <a:srgbClr val="5AB1C9"/>
                </a:solidFill>
              </a:rPr>
              <a:t>Professionnels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607D8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dirty="0"/>
              <a:t>Les thérapeutes ne réalisant pas suffisamment de chiffre d’affaires pour se permettre de louer un cabinet au mois, en recherche de nouveaux clients.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Les jeunes diplômés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ont un emplois à côté de leur activité (reconversion professionnelle)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continuent d’exercer en fin de carrière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préfèrent travailler dans le cadre d’un collectif participatif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4294967295"/>
          </p:nvPr>
        </p:nvSpPr>
        <p:spPr>
          <a:xfrm>
            <a:off x="5139849" y="1295400"/>
            <a:ext cx="3530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>
                <a:solidFill>
                  <a:srgbClr val="5AB1C9"/>
                </a:solidFill>
              </a:rPr>
              <a:t>Particuliers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en un seul lieu une trentaine de pratiques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Se faire orienter afin de trouver la pratique la plus adaptée à leur besoin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Une demande croissante concernant les médecines douces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un thérapeute validé par nos soins afin de se sentir en confiance.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/>
            </a:r>
            <a:br>
              <a:rPr lang="en" sz="1800"/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 Solutions intégrées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94575" y="2442575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     dédié aux praticiens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Coordination de soins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16 unités spécialisées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Et 30 pratiques de thérapies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Pôle Santé Pluridisciplinaire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les professions médicales et paramédicales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4 -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Khépri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Pour 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9"/>
            <a:ext cx="5800354" cy="5685029"/>
            <a:chOff x="3201738" y="622489"/>
            <a:chExt cx="5800354" cy="5685029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9"/>
              <a:ext cx="1610413" cy="1409934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381" y="562325"/>
            <a:ext cx="3559905" cy="15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6972328" y="653105"/>
            <a:ext cx="2029764" cy="1396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7009a1e23a_0_96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Structure juridique d’un Espace de Santé Intégrative 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/>
              <a:t> </a:t>
            </a: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295650" y="2020050"/>
            <a:ext cx="2619300" cy="9519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Espace de santé intégrative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Récupération &amp; Reconstruction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3248700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Khépri Santé (SAS)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Soins de </a:t>
            </a: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3248700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Activité paramédicale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7009a1e23a_0_0"/>
          <p:cNvSpPr/>
          <p:nvPr/>
        </p:nvSpPr>
        <p:spPr>
          <a:xfrm>
            <a:off x="1187400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Professionnels de santé salariés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2877893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Professionnels de santé libéraux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4728000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Thérapies complémentaires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1" name="Google Shape;141;g7009a1e23a_0_0"/>
          <p:cNvSpPr/>
          <p:nvPr/>
        </p:nvSpPr>
        <p:spPr>
          <a:xfrm>
            <a:off x="6418493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Activités Physiques Adaptées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-5400000" flipH="1">
            <a:off x="5386500" y="2190750"/>
            <a:ext cx="276900" cy="18393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-5400000">
            <a:off x="3463825" y="2107200"/>
            <a:ext cx="276600" cy="20064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g7009a1e23a_0_0"/>
          <p:cNvCxnSpPr>
            <a:stCxn id="137" idx="2"/>
            <a:endCxn id="139" idx="0"/>
          </p:cNvCxnSpPr>
          <p:nvPr/>
        </p:nvCxnSpPr>
        <p:spPr>
          <a:xfrm rot="-5400000" flipH="1">
            <a:off x="2894275" y="3576150"/>
            <a:ext cx="457200" cy="104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g7009a1e23a_0_0"/>
          <p:cNvCxnSpPr>
            <a:stCxn id="138" idx="0"/>
            <a:endCxn id="137" idx="2"/>
          </p:cNvCxnSpPr>
          <p:nvPr/>
        </p:nvCxnSpPr>
        <p:spPr>
          <a:xfrm rot="-5400000">
            <a:off x="2049150" y="3778801"/>
            <a:ext cx="457200" cy="64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g7009a1e23a_0_0"/>
          <p:cNvCxnSpPr>
            <a:stCxn id="136" idx="2"/>
            <a:endCxn id="141" idx="0"/>
          </p:cNvCxnSpPr>
          <p:nvPr/>
        </p:nvCxnSpPr>
        <p:spPr>
          <a:xfrm rot="-5400000" flipH="1">
            <a:off x="6587550" y="3728850"/>
            <a:ext cx="456900" cy="74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g7009a1e23a_0_0"/>
          <p:cNvCxnSpPr>
            <a:stCxn id="140" idx="0"/>
            <a:endCxn id="136" idx="2"/>
          </p:cNvCxnSpPr>
          <p:nvPr/>
        </p:nvCxnSpPr>
        <p:spPr>
          <a:xfrm rot="-5400000">
            <a:off x="5742450" y="3626401"/>
            <a:ext cx="456900" cy="947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7009a1e23a_0_0"/>
          <p:cNvSpPr/>
          <p:nvPr/>
        </p:nvSpPr>
        <p:spPr>
          <a:xfrm>
            <a:off x="3694150" y="3107850"/>
            <a:ext cx="1803000" cy="1074900"/>
          </a:xfrm>
          <a:prstGeom prst="ellipse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g7009a1e23a_0_0"/>
          <p:cNvSpPr txBox="1"/>
          <p:nvPr/>
        </p:nvSpPr>
        <p:spPr>
          <a:xfrm>
            <a:off x="3817975" y="3382050"/>
            <a:ext cx="1600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g7009a1e23a_0_0"/>
          <p:cNvSpPr txBox="1"/>
          <p:nvPr/>
        </p:nvSpPr>
        <p:spPr>
          <a:xfrm>
            <a:off x="3802900" y="3177825"/>
            <a:ext cx="15381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Prévention et Coordination de soins de support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g7009a1e23a_0_0"/>
          <p:cNvSpPr txBox="1"/>
          <p:nvPr/>
        </p:nvSpPr>
        <p:spPr>
          <a:xfrm>
            <a:off x="2343450" y="1229575"/>
            <a:ext cx="4400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Organigramme fonctionnel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D’un Centre Khépri Santé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>
            <a:stCxn id="148" idx="2"/>
            <a:endCxn id="148" idx="2"/>
          </p:cNvCxnSpPr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1549400" y="4810125"/>
            <a:ext cx="62865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: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Articulation de la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Coordination de soins de confort pour les malades atteints d’affections de longue durée,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Intervention non médicamenteuse pour la prise en charge de la douleur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chronique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Application logicielle de suivi des programmes personnalisés.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09a1e23a_0_978"/>
          <p:cNvSpPr txBox="1">
            <a:spLocks noGrp="1"/>
          </p:cNvSpPr>
          <p:nvPr>
            <p:ph type="ctrTitle"/>
          </p:nvPr>
        </p:nvSpPr>
        <p:spPr>
          <a:xfrm>
            <a:off x="1257425" y="76200"/>
            <a:ext cx="788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</a:rPr>
              <a:t>Spécialisations et métiers d’un Centre</a:t>
            </a:r>
            <a:endParaRPr sz="3000"/>
          </a:p>
        </p:txBody>
      </p:sp>
      <p:pic>
        <p:nvPicPr>
          <p:cNvPr id="159" name="Google Shape;159;g7009a1e23a_0_97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7009a1e23a_0_978"/>
          <p:cNvSpPr txBox="1"/>
          <p:nvPr/>
        </p:nvSpPr>
        <p:spPr>
          <a:xfrm>
            <a:off x="4457825" y="1470300"/>
            <a:ext cx="44484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non conventionnées ou non remboursées</a:t>
            </a:r>
            <a:endParaRPr b="1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Sophrologue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hypnose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Kinésiologue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Shiatsu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médecine chinoise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 ayurvédique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Auriculothérapeute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Musicothérapeute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Praticien en Thérapie brève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Psychanalyse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Acupuncture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Homéopathe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Naturopathe (arométhéraie, phytothérapie)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Neuro-thérapeute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Ostéopathe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Coach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Chiropracteur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Etiopathe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7009a1e23a_0_978"/>
          <p:cNvSpPr txBox="1"/>
          <p:nvPr/>
        </p:nvSpPr>
        <p:spPr>
          <a:xfrm>
            <a:off x="1257425" y="1546500"/>
            <a:ext cx="36159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médicales ou paramédicales</a:t>
            </a:r>
            <a:endParaRPr b="1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Médecin généraliste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Médecin MPR (Médecine Physique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de réadaptation)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Cardiologue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Psychiatre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Acupuncteur médical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Infirmier(ières)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Pédicure-Podologue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Kinésithérapeute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Puéricultrice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Psychomotricienne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Sage-femme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Diététicienne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Ergothérapeute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Educateur spécialisé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Psychologue clinicien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Mésiothérapeute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Apport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k€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Pour être actionnaire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50 à 80 k€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tourne comme une laverie automatique de 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 smtClean="0"/>
              <a:t>7 jours/7, 365 jours par an, grâce à </a:t>
            </a:r>
            <a:r>
              <a:rPr lang="en" sz="6400" b="1" smtClean="0"/>
              <a:t>notre concept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Centre a juste besoin d’un responsable Médecin ou Praticien qui assure le management,</a:t>
            </a:r>
            <a:endParaRPr sz="1400" b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recrutement, la coordination de soins et la communication locale.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10650" cy="1289700"/>
            <a:chOff x="5209825" y="1060359"/>
            <a:chExt cx="36106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012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950</Words>
  <Application>Microsoft Office PowerPoint</Application>
  <PresentationFormat>Affichage à l'écran (4:3)</PresentationFormat>
  <Paragraphs>258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Noto Sans Symbols</vt:lpstr>
      <vt:lpstr>Source Sans Pro</vt:lpstr>
      <vt:lpstr>Calibri</vt:lpstr>
      <vt:lpstr>Roboto</vt:lpstr>
      <vt:lpstr>Arial</vt:lpstr>
      <vt:lpstr>Roboto Slab</vt:lpstr>
      <vt:lpstr>Cordelia template</vt:lpstr>
      <vt:lpstr>Présentation PowerPoint</vt:lpstr>
      <vt:lpstr>Vocation</vt:lpstr>
      <vt:lpstr>Besoins des clients</vt:lpstr>
      <vt:lpstr> Khépri Santé Intégrative = 1 expertise en 4 Solutions intégrées</vt:lpstr>
      <vt:lpstr>Concept et valeurs</vt:lpstr>
      <vt:lpstr>Structure juridique d’un Espace de Santé Intégrative </vt:lpstr>
      <vt:lpstr>Spécialisations et métiers d’un Centre</vt:lpstr>
      <vt:lpstr>Recrutement des Responsables de Centre</vt:lpstr>
      <vt:lpstr>Démonstration technique du coworking</vt:lpstr>
      <vt:lpstr>Effet réseau</vt:lpstr>
      <vt:lpstr>Statistiques d’activité</vt:lpstr>
      <vt:lpstr>Chiffres clés du Centre pilote</vt:lpstr>
      <vt:lpstr>Le marché</vt:lpstr>
      <vt:lpstr>Et maintenant suivez le guide</vt:lpstr>
      <vt:lpstr>Présentation PowerPoint</vt:lpstr>
      <vt:lpstr>Plan du Centre pilote 4ème étage 200 m2  Entrée séparée des thérapies complémentaires</vt:lpstr>
      <vt:lpstr>Plan du Centre pilote 2ème étage 100 m2  Entrée séparée Cabinet médical et paramédical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10</cp:revision>
  <dcterms:modified xsi:type="dcterms:W3CDTF">2021-07-22T12:21:54Z</dcterms:modified>
</cp:coreProperties>
</file>