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1" r:id="rId7"/>
    <p:sldId id="260" r:id="rId8"/>
    <p:sldId id="263" r:id="rId9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46"/>
    <p:restoredTop sz="94629"/>
  </p:normalViewPr>
  <p:slideViewPr>
    <p:cSldViewPr snapToGrid="0">
      <p:cViewPr varScale="1">
        <p:scale>
          <a:sx n="75" d="100"/>
          <a:sy n="75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579520" y="343456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3107717" y="3449427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10043591" y="3444792"/>
            <a:ext cx="1770795" cy="8285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0989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842557" y="2850470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473473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131371" y="4317347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Paris Est</a:t>
            </a:r>
            <a:endParaRPr lang="fr-FR" sz="1600" b="1" dirty="0"/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374574" y="2959352"/>
            <a:ext cx="453620" cy="4441663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749713" y="5449878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880742" y="5233124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773290" y="2851798"/>
            <a:ext cx="1175971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310058" y="2797725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275048" y="2649772"/>
            <a:ext cx="1373560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err="1" smtClean="0"/>
              <a:t>Télé-consultation</a:t>
            </a:r>
            <a:endParaRPr lang="fr-FR" sz="1050" b="1" dirty="0" smtClean="0"/>
          </a:p>
          <a:p>
            <a:pPr algn="ctr"/>
            <a:r>
              <a:rPr lang="fr-FR" sz="1050" b="1" dirty="0" smtClean="0"/>
              <a:t>Conseil informatique aux entreprises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9944050" y="3104094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859617" y="428735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268068" y="4289688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10085990" y="4753445"/>
            <a:ext cx="14964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Ou changer Code </a:t>
            </a:r>
            <a:r>
              <a:rPr lang="fr-FR" sz="1000" b="1" dirty="0"/>
              <a:t>APE </a:t>
            </a:r>
            <a:r>
              <a:rPr lang="fr-FR" sz="1000" b="1" dirty="0" smtClean="0"/>
              <a:t>8560Z ou 7022Z</a:t>
            </a:r>
          </a:p>
          <a:p>
            <a:pPr algn="ctr"/>
            <a:r>
              <a:rPr lang="fr-FR" sz="1000" b="1" dirty="0" smtClean="0"/>
              <a:t>Pour la formation</a:t>
            </a:r>
            <a:endParaRPr lang="fr-FR" sz="1000" b="1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867970" y="4237192"/>
            <a:ext cx="162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6312Z</a:t>
            </a:r>
          </a:p>
          <a:p>
            <a:pPr algn="ctr"/>
            <a:r>
              <a:rPr lang="fr-FR" sz="1000" b="1" dirty="0" smtClean="0"/>
              <a:t>SIRET 848 </a:t>
            </a:r>
            <a:r>
              <a:rPr lang="fr-FR" sz="1000" b="1" dirty="0"/>
              <a:t>156 428 </a:t>
            </a:r>
            <a:r>
              <a:rPr lang="fr-FR" sz="1000" b="1" dirty="0" smtClean="0"/>
              <a:t>00015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3331" y="358055"/>
            <a:ext cx="1710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Confidentiel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/>
          <p:nvPr/>
        </p:nvCxnSpPr>
        <p:spPr>
          <a:xfrm rot="16200000" flipH="1">
            <a:off x="8208735" y="757860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96926" y="1858784"/>
            <a:ext cx="1748339" cy="13920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735625" y="910003"/>
            <a:ext cx="1768766" cy="3310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/>
          <p:nvPr/>
        </p:nvCxnSpPr>
        <p:spPr>
          <a:xfrm rot="5400000">
            <a:off x="3478959" y="-350641"/>
            <a:ext cx="1753903" cy="5838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/>
          <p:nvPr/>
        </p:nvCxnSpPr>
        <p:spPr>
          <a:xfrm>
            <a:off x="6414827" y="1691546"/>
            <a:ext cx="25412" cy="2610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69798" y="4274252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8690F</a:t>
            </a:r>
          </a:p>
          <a:p>
            <a:pPr algn="ctr"/>
            <a:r>
              <a:rPr lang="fr-FR" sz="1000" b="1" dirty="0"/>
              <a:t>SIRET </a:t>
            </a:r>
            <a:r>
              <a:rPr lang="fr-FR" sz="1000" b="1" dirty="0" smtClean="0"/>
              <a:t>811445410 00012</a:t>
            </a:r>
            <a:endParaRPr lang="fr-FR" sz="1000" b="1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2770183" y="2583027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 dirty="0" err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5826138" y="3601353"/>
            <a:ext cx="1178095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Gouvernance</a:t>
            </a:r>
          </a:p>
          <a:p>
            <a:pPr algn="ctr"/>
            <a:r>
              <a:rPr lang="fr-FR" sz="1050" b="1" dirty="0" smtClean="0"/>
              <a:t>médicale</a:t>
            </a:r>
            <a:endParaRPr lang="fr-FR" sz="1050" b="1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5728570" y="5532850"/>
            <a:ext cx="14838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Association Loi 1901</a:t>
            </a:r>
          </a:p>
          <a:p>
            <a:pPr algn="ctr"/>
            <a:r>
              <a:rPr lang="fr-FR" sz="1000" b="1" dirty="0" smtClean="0"/>
              <a:t>Code </a:t>
            </a:r>
            <a:r>
              <a:rPr lang="fr-FR" sz="1000" b="1" dirty="0"/>
              <a:t>APE </a:t>
            </a:r>
            <a:r>
              <a:rPr lang="fr-FR" sz="1000" b="1" dirty="0" smtClean="0"/>
              <a:t>9499Z</a:t>
            </a:r>
          </a:p>
          <a:p>
            <a:pPr algn="ctr"/>
            <a:r>
              <a:rPr lang="fr-FR" sz="1000" b="1" dirty="0" smtClean="0"/>
              <a:t>SIRET 850 330 259 00019</a:t>
            </a:r>
            <a:endParaRPr lang="fr-FR" sz="1000" b="1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89551" y="5344121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N° OF </a:t>
            </a:r>
            <a:r>
              <a:rPr lang="fr-FR" sz="1000" b="1" dirty="0" smtClean="0"/>
              <a:t>11940951494</a:t>
            </a:r>
          </a:p>
          <a:p>
            <a:pPr algn="ctr"/>
            <a:r>
              <a:rPr lang="fr-FR" sz="1000" b="1" dirty="0"/>
              <a:t>Id-DD 0052300-DataDock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0081169" y="5808753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34330" y="483897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KHEPRI ENTREPRISE</a:t>
            </a:r>
            <a:endParaRPr lang="fr-FR" b="1" dirty="0"/>
          </a:p>
          <a:p>
            <a:pPr algn="ctr"/>
            <a:r>
              <a:rPr lang="fr-FR" sz="1200" b="1" dirty="0" smtClean="0"/>
              <a:t>(ENSEIGNE)</a:t>
            </a:r>
            <a:endParaRPr lang="fr-FR" b="1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300379" y="1709170"/>
            <a:ext cx="16218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SIRET 877 646 323 au capital de 280 000€</a:t>
            </a:r>
          </a:p>
          <a:p>
            <a:pPr algn="ctr"/>
            <a:r>
              <a:rPr lang="fr-FR" sz="1000" b="1" dirty="0" smtClean="0"/>
              <a:t>Amené à devenir Société d’Import/Export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Santé : Espace de Santé Intégrative</a:t>
            </a:r>
            <a:r>
              <a:rPr lang="fr-FR" sz="2800" baseline="30000" dirty="0">
                <a:solidFill>
                  <a:srgbClr val="0070C0"/>
                </a:solidFill>
              </a:rPr>
              <a:t> </a:t>
            </a:r>
            <a:r>
              <a:rPr lang="fr-FR" sz="2800" baseline="30000" dirty="0" smtClean="0">
                <a:solidFill>
                  <a:srgbClr val="0070C0"/>
                </a:solidFill>
              </a:rPr>
              <a:t>©</a:t>
            </a:r>
            <a:br>
              <a:rPr lang="fr-FR" sz="2800" baseline="30000" dirty="0" smtClean="0">
                <a:solidFill>
                  <a:srgbClr val="0070C0"/>
                </a:solidFill>
              </a:rPr>
            </a:br>
            <a:r>
              <a:rPr lang="fr-FR" sz="2400" dirty="0" smtClean="0"/>
              <a:t>K.S.I </a:t>
            </a:r>
            <a:r>
              <a:rPr lang="fr-FR" sz="2400" dirty="0"/>
              <a:t>© est une marque déposée</a:t>
            </a:r>
            <a:br>
              <a:rPr lang="fr-FR" sz="2400" dirty="0"/>
            </a:br>
            <a:r>
              <a:rPr lang="fr-FR" sz="2400" dirty="0"/>
              <a:t>Le modèle et la méthode </a:t>
            </a:r>
            <a:r>
              <a:rPr lang="fr-FR" sz="2400" dirty="0" smtClean="0"/>
              <a:t>K.S.I </a:t>
            </a:r>
            <a:r>
              <a:rPr lang="fr-FR" sz="2400" dirty="0"/>
              <a:t>©  sont </a:t>
            </a:r>
            <a:r>
              <a:rPr lang="fr-FR" sz="2400" dirty="0" smtClean="0"/>
              <a:t>protégés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6292"/>
            <a:ext cx="10845800" cy="427067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</a:t>
            </a:r>
            <a:r>
              <a:rPr lang="fr-FR" sz="1600" dirty="0" smtClean="0"/>
              <a:t>Santé Intégrative et de remise </a:t>
            </a:r>
            <a:r>
              <a:rPr lang="fr-FR" sz="1600" dirty="0"/>
              <a:t>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</a:t>
            </a:r>
            <a:r>
              <a:rPr lang="fr-FR" sz="1600" dirty="0" smtClean="0"/>
              <a:t>complémentaires (médecines douces), </a:t>
            </a:r>
            <a:r>
              <a:rPr lang="fr-FR" sz="1600" dirty="0"/>
              <a:t>conjuguant santé et bien-être, aux rythmes </a:t>
            </a:r>
            <a:r>
              <a:rPr lang="fr-FR" sz="1600" dirty="0" smtClean="0"/>
              <a:t>de programmes personnalisés en soins de jours ou ateliers week-end pour </a:t>
            </a:r>
            <a:r>
              <a:rPr lang="fr-FR" sz="1600" dirty="0"/>
              <a:t>le « Mieux-être </a:t>
            </a:r>
            <a:r>
              <a:rPr lang="fr-FR" sz="1600" dirty="0" smtClean="0"/>
              <a:t>».</a:t>
            </a:r>
          </a:p>
          <a:p>
            <a:r>
              <a:rPr lang="fr-FR" sz="1600" dirty="0" smtClean="0"/>
              <a:t>Une </a:t>
            </a:r>
            <a:r>
              <a:rPr lang="fr-FR" sz="1600" dirty="0"/>
              <a:t>réponse </a:t>
            </a:r>
            <a:r>
              <a:rPr lang="fr-FR" sz="1600" dirty="0" smtClean="0"/>
              <a:t>souple </a:t>
            </a:r>
            <a:r>
              <a:rPr lang="fr-FR" sz="1600" dirty="0"/>
              <a:t>et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</a:t>
            </a:r>
            <a:r>
              <a:rPr lang="fr-FR" sz="1600" dirty="0" smtClean="0"/>
              <a:t>Prévention, Santé confort, Vieillissement</a:t>
            </a:r>
            <a:endParaRPr lang="fr-FR" sz="1600" dirty="0"/>
          </a:p>
          <a:p>
            <a:r>
              <a:rPr lang="fr-FR" sz="1600" dirty="0" smtClean="0"/>
              <a:t>Le concept repose sur la Coordination de soins et un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Développement d’un réseau </a:t>
            </a:r>
            <a:r>
              <a:rPr lang="fr-FR" sz="1600" dirty="0"/>
              <a:t>de </a:t>
            </a:r>
            <a:r>
              <a:rPr lang="fr-FR" sz="1600" dirty="0" smtClean="0"/>
              <a:t>d’Espace labellisés </a:t>
            </a:r>
            <a:r>
              <a:rPr lang="fr-FR" sz="1600" dirty="0" err="1"/>
              <a:t>Khépri</a:t>
            </a:r>
            <a:r>
              <a:rPr lang="fr-FR" sz="1600" dirty="0"/>
              <a:t> Santé Intégrative</a:t>
            </a:r>
            <a:r>
              <a:rPr lang="fr-FR" sz="1600" baseline="30000" dirty="0"/>
              <a:t> </a:t>
            </a:r>
            <a:r>
              <a:rPr lang="fr-FR" sz="1600" baseline="30000" dirty="0" smtClean="0"/>
              <a:t>© </a:t>
            </a:r>
            <a:r>
              <a:rPr lang="fr-FR" sz="1600" dirty="0" smtClean="0"/>
              <a:t> en propre et en succursales (Suisse, Belgique, Saint-Cloud, Tours)</a:t>
            </a:r>
          </a:p>
          <a:p>
            <a:r>
              <a:rPr lang="fr-FR" sz="1600" dirty="0" smtClean="0"/>
              <a:t>Intérêts de la labellisation pour les autres centres de bien-être </a:t>
            </a:r>
            <a:r>
              <a:rPr lang="fr-FR" sz="1600" dirty="0" smtClean="0">
                <a:sym typeface="Wingdings" panose="05000000000000000000" pitchFamily="2" charset="2"/>
              </a:rPr>
              <a:t> développement commercial et garantie qualité</a:t>
            </a:r>
            <a:endParaRPr lang="fr-FR" sz="1600" dirty="0" smtClean="0"/>
          </a:p>
          <a:p>
            <a:r>
              <a:rPr lang="fr-FR" sz="1600" dirty="0" smtClean="0"/>
              <a:t>Concept d’utilisation des salles en 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</a:p>
          <a:p>
            <a:r>
              <a:rPr lang="fr-FR" sz="1600" dirty="0" smtClean="0"/>
              <a:t>Système d’abonnement pour les clients/patients avec un forfait prépayé se décomptant au fur et à mesure des rendez-vous</a:t>
            </a:r>
            <a:endParaRPr lang="fr-FR" sz="1600" dirty="0"/>
          </a:p>
        </p:txBody>
      </p:sp>
      <p:pic>
        <p:nvPicPr>
          <p:cNvPr id="1026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67" y="424002"/>
            <a:ext cx="14573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1185620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Formation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000" b="1" dirty="0" smtClean="0"/>
              <a:t>Processus qualité </a:t>
            </a:r>
            <a:r>
              <a:rPr lang="fr-FR" sz="2000" b="1" dirty="0" err="1" smtClean="0"/>
              <a:t>Qualiopi</a:t>
            </a:r>
            <a:r>
              <a:rPr lang="fr-FR" sz="2000" b="1" dirty="0" smtClean="0"/>
              <a:t> en cours</a:t>
            </a:r>
            <a:br>
              <a:rPr lang="fr-FR" sz="2000" b="1" dirty="0" smtClean="0"/>
            </a:br>
            <a:r>
              <a:rPr lang="fr-FR" sz="2000" b="1" dirty="0" smtClean="0"/>
              <a:t>Point distinctif : Techniques de neurosciences, d’hypnose ou de sophrologie utilisées dans la plupart des apprentissages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 smtClean="0"/>
              <a:t>Compréhension </a:t>
            </a:r>
            <a:r>
              <a:rPr lang="fr-FR" sz="1200" dirty="0"/>
              <a:t>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 smtClean="0"/>
              <a:t>Comment </a:t>
            </a:r>
            <a:r>
              <a:rPr lang="fr-FR" sz="1200" dirty="0"/>
              <a:t>aller mieux au travail,</a:t>
            </a:r>
          </a:p>
          <a:p>
            <a:pPr lvl="0"/>
            <a:r>
              <a:rPr lang="fr-FR" sz="1200" dirty="0" smtClean="0"/>
              <a:t>Prise </a:t>
            </a:r>
            <a:r>
              <a:rPr lang="fr-FR" sz="1200" dirty="0"/>
              <a:t>de parole en publique,</a:t>
            </a:r>
          </a:p>
          <a:p>
            <a:pPr lvl="0"/>
            <a:r>
              <a:rPr lang="fr-FR" sz="1200" dirty="0" smtClean="0"/>
              <a:t>Communiquer </a:t>
            </a:r>
            <a:r>
              <a:rPr lang="fr-FR" sz="1200" dirty="0"/>
              <a:t>avec calme,</a:t>
            </a:r>
          </a:p>
          <a:p>
            <a:pPr lvl="0"/>
            <a:r>
              <a:rPr lang="fr-FR" sz="1200" dirty="0" smtClean="0"/>
              <a:t>Manager </a:t>
            </a:r>
            <a:r>
              <a:rPr lang="fr-FR" sz="1200" dirty="0"/>
              <a:t>selon les personnalités,</a:t>
            </a:r>
          </a:p>
          <a:p>
            <a:pPr lvl="0"/>
            <a:r>
              <a:rPr lang="fr-FR" sz="1200" dirty="0" smtClean="0"/>
              <a:t>Management </a:t>
            </a:r>
            <a:r>
              <a:rPr lang="fr-FR" sz="1200" dirty="0"/>
              <a:t>écologique</a:t>
            </a:r>
            <a:r>
              <a:rPr lang="fr-FR" sz="1200" dirty="0" smtClean="0"/>
              <a:t>,</a:t>
            </a:r>
          </a:p>
          <a:p>
            <a:pPr lvl="0"/>
            <a:r>
              <a:rPr lang="fr-FR" sz="1200" dirty="0" smtClean="0"/>
              <a:t>Epanouir </a:t>
            </a:r>
            <a:r>
              <a:rPr lang="fr-FR" sz="1200" dirty="0"/>
              <a:t>et manager,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retraite, je m'y prépare,</a:t>
            </a:r>
          </a:p>
          <a:p>
            <a:pPr lvl="0"/>
            <a:r>
              <a:rPr lang="fr-FR" sz="1200" dirty="0" smtClean="0"/>
              <a:t>Coaching </a:t>
            </a:r>
            <a:r>
              <a:rPr lang="fr-FR" sz="1200" dirty="0"/>
              <a:t>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propre</a:t>
            </a:r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Formation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20 jours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</a:p>
          <a:p>
            <a:r>
              <a:rPr lang="fr-FR" sz="1200" dirty="0" smtClean="0"/>
              <a:t>Cohérence 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aidants</a:t>
            </a:r>
          </a:p>
          <a:p>
            <a:r>
              <a:rPr lang="fr-FR" sz="1200" dirty="0" smtClean="0"/>
              <a:t>Formation pour </a:t>
            </a:r>
            <a:r>
              <a:rPr lang="fr-FR" sz="1200" smtClean="0"/>
              <a:t>les professionnels </a:t>
            </a:r>
            <a:r>
              <a:rPr lang="fr-FR" sz="1200" dirty="0" smtClean="0"/>
              <a:t>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Naturo</a:t>
            </a:r>
            <a:r>
              <a:rPr lang="fr-FR" sz="1200" dirty="0" smtClean="0"/>
              <a:t> </a:t>
            </a:r>
            <a:r>
              <a:rPr lang="fr-FR" sz="1200" dirty="0"/>
              <a:t>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49" y="469900"/>
            <a:ext cx="742950" cy="800735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855" y="5473700"/>
            <a:ext cx="2533745" cy="73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Formation au Label K.S.I. 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</a:t>
            </a:r>
            <a:r>
              <a:rPr lang="fr-FR" sz="2800" baseline="30000" dirty="0"/>
              <a:t> ©</a:t>
            </a:r>
            <a:r>
              <a:rPr lang="fr-FR" sz="2800" b="1" dirty="0" smtClean="0"/>
              <a:t>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71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 smtClean="0"/>
              <a:t>Module </a:t>
            </a:r>
            <a:r>
              <a:rPr lang="fr-FR" b="1" u="sng" dirty="0"/>
              <a:t>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u="sng" dirty="0" smtClean="0"/>
              <a:t> </a:t>
            </a:r>
            <a:r>
              <a:rPr lang="fr-FR" u="sng" dirty="0"/>
              <a:t>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91780" cy="784406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Entreprise avec </a:t>
            </a:r>
            <a:r>
              <a:rPr lang="fr-FR" sz="2800" b="1" dirty="0" err="1" smtClean="0">
                <a:solidFill>
                  <a:srgbClr val="0070C0"/>
                </a:solidFill>
              </a:rPr>
              <a:t>Visiapy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(Start Up technologique de la e-santé à l’international)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Visiapy</a:t>
            </a:r>
            <a:r>
              <a:rPr lang="fr-FR" dirty="0" smtClean="0"/>
              <a:t> est un concept Téléconsultation en </a:t>
            </a:r>
            <a:r>
              <a:rPr lang="fr-FR" dirty="0" err="1" smtClean="0"/>
              <a:t>visio</a:t>
            </a:r>
            <a:r>
              <a:rPr lang="fr-FR" dirty="0" smtClean="0"/>
              <a:t> thérapie par Webcam et serveur agréés confidentialité médicale.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Une plateforme de mise en relation des collaborateurs d’entreprises avec des praticiens et des médecins</a:t>
            </a:r>
            <a:r>
              <a:rPr lang="fr-FR" b="1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/>
              <a:t> </a:t>
            </a:r>
            <a:r>
              <a:rPr lang="fr-FR" b="1" dirty="0" smtClean="0"/>
              <a:t>    </a:t>
            </a:r>
            <a:r>
              <a:rPr lang="fr-FR" dirty="0" smtClean="0"/>
              <a:t>permettant à l’entreprise de respecter la réglementation Qualité de Vie au Travail, avec une solution clé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main.</a:t>
            </a:r>
            <a:endParaRPr lang="fr-FR" dirty="0"/>
          </a:p>
          <a:p>
            <a:r>
              <a:rPr lang="fr-FR" b="1" dirty="0" smtClean="0"/>
              <a:t>Avec un </a:t>
            </a:r>
            <a:r>
              <a:rPr lang="fr-FR" b="1" dirty="0"/>
              <a:t>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consultation,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usagers,</a:t>
            </a:r>
            <a:endParaRPr lang="fr-FR" dirty="0"/>
          </a:p>
          <a:p>
            <a:pPr lvl="1"/>
            <a:r>
              <a:rPr lang="fr-FR" dirty="0" smtClean="0"/>
              <a:t>L’</a:t>
            </a:r>
            <a:r>
              <a:rPr lang="fr-FR" dirty="0"/>
              <a:t>o</a:t>
            </a:r>
            <a:r>
              <a:rPr lang="fr-FR" dirty="0" smtClean="0"/>
              <a:t>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</a:t>
            </a:r>
            <a:r>
              <a:rPr lang="fr-FR" dirty="0" smtClean="0"/>
              <a:t>collaborateur </a:t>
            </a:r>
            <a:r>
              <a:rPr lang="fr-FR" dirty="0"/>
              <a:t>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gestion des aspects financiers du budget alloué par l’entreprise dans le cadre de sa contribution à la QVT,</a:t>
            </a:r>
          </a:p>
          <a:p>
            <a:pPr lvl="1"/>
            <a:r>
              <a:rPr lang="fr-FR" dirty="0" smtClean="0"/>
              <a:t>La Possibilité pour l’entreprise d’avoir une analyse des motifs d’absentéisme dans le respect de la confidentialité,</a:t>
            </a:r>
          </a:p>
          <a:p>
            <a:pPr lvl="1"/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Elément distinctif : Accompagnement individuel et personnalisé des collaborateurs expatriés et un programme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</a:t>
            </a:r>
            <a:r>
              <a:rPr lang="fr-FR" dirty="0">
                <a:sym typeface="Wingdings" panose="05000000000000000000" pitchFamily="2" charset="2"/>
              </a:rPr>
              <a:t> </a:t>
            </a: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 descr="logo HD Visiapy R27 V97 B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43095"/>
            <a:ext cx="16859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0" name="Picture 2" descr="LOGO KHEPRI_LARGE_COULEUR RV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9" y="5618372"/>
            <a:ext cx="34305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667875" y="5742407"/>
            <a:ext cx="1165225" cy="3834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649122" y="5731085"/>
            <a:ext cx="2254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mo" panose="020B0604020202020204" pitchFamily="34" charset="0"/>
              </a:rPr>
              <a:t>Entreprise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94726" y="108544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Management de la</a:t>
            </a:r>
          </a:p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santé au travail</a:t>
            </a:r>
            <a:endParaRPr lang="fr-FR" sz="1200" i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6281" cy="706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 smtClean="0"/>
              <a:t>Projet </a:t>
            </a:r>
            <a:r>
              <a:rPr lang="fr-FR" sz="1400" b="1" dirty="0"/>
              <a:t>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 smtClean="0"/>
              <a:t>Technologique (Verbatim : </a:t>
            </a:r>
            <a:r>
              <a:rPr lang="fr-FR" sz="1400" dirty="0" err="1" smtClean="0"/>
              <a:t>Serious</a:t>
            </a:r>
            <a:r>
              <a:rPr lang="fr-FR" sz="1400" dirty="0" smtClean="0"/>
              <a:t> Game pour la bientraitance des aidants)</a:t>
            </a:r>
            <a:endParaRPr lang="fr-FR" sz="1400" dirty="0"/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  <p:pic>
        <p:nvPicPr>
          <p:cNvPr id="3074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063" y="213801"/>
            <a:ext cx="2813348" cy="12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Med: Dispositif </a:t>
            </a:r>
            <a:r>
              <a:rPr lang="fr-FR" sz="2800" b="1" dirty="0">
                <a:solidFill>
                  <a:srgbClr val="0070C0"/>
                </a:solidFill>
              </a:rPr>
              <a:t>pour les professionnels de </a:t>
            </a:r>
            <a:r>
              <a:rPr lang="fr-FR" sz="2800" b="1" dirty="0" smtClean="0">
                <a:solidFill>
                  <a:srgbClr val="0070C0"/>
                </a:solidFill>
              </a:rPr>
              <a:t>santé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900" b="1" dirty="0" smtClean="0"/>
              <a:t>Une structure juridique privilégiant la flexibilité des recrutements de statuts différents</a:t>
            </a:r>
          </a:p>
          <a:p>
            <a:pPr marL="0" indent="0">
              <a:buNone/>
            </a:pPr>
            <a:r>
              <a:rPr lang="fr-FR" sz="2900" b="1" dirty="0" smtClean="0"/>
              <a:t>de médecins (libéral, salarié, CDI, CDD) . </a:t>
            </a:r>
            <a:r>
              <a:rPr lang="fr-FR" sz="2900" dirty="0" smtClean="0"/>
              <a:t>Mais pas forcément indispensable de créer cette branche.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Faciliter </a:t>
            </a:r>
            <a:r>
              <a:rPr lang="fr-FR" b="1" dirty="0"/>
              <a:t>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</a:t>
            </a:r>
            <a:r>
              <a:rPr lang="fr-FR" b="1" dirty="0" smtClean="0"/>
              <a:t>de 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    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</a:t>
            </a:r>
            <a:r>
              <a:rPr lang="fr-FR" b="1" dirty="0" smtClean="0"/>
              <a:t>permettant le </a:t>
            </a:r>
            <a:r>
              <a:rPr lang="fr-FR" b="1" dirty="0" err="1" smtClean="0"/>
              <a:t>co-working</a:t>
            </a:r>
            <a:r>
              <a:rPr lang="fr-FR" b="1" dirty="0" smtClean="0"/>
              <a:t> pour les médecins :</a:t>
            </a:r>
            <a:endParaRPr lang="fr-FR" b="1" dirty="0"/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/>
              <a:t>ni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</a:p>
        </p:txBody>
      </p:sp>
      <p:pic>
        <p:nvPicPr>
          <p:cNvPr id="4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1" y="424002"/>
            <a:ext cx="1697092" cy="11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16447" y="1240171"/>
            <a:ext cx="863600" cy="3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67238" y="1162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Med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présentation est la pleine et entière propriété de </a:t>
            </a:r>
            <a:r>
              <a:rPr lang="fr-FR" dirty="0" err="1"/>
              <a:t>Khépri</a:t>
            </a:r>
            <a:r>
              <a:rPr lang="fr-FR" dirty="0"/>
              <a:t> Santé.</a:t>
            </a:r>
          </a:p>
          <a:p>
            <a:r>
              <a:rPr lang="fr-FR" dirty="0"/>
              <a:t>S</a:t>
            </a:r>
            <a:r>
              <a:rPr lang="fr-FR" dirty="0" smtClean="0"/>
              <a:t>a </a:t>
            </a:r>
            <a:r>
              <a:rPr lang="fr-FR" dirty="0"/>
              <a:t>forme et son contenu sont réservés </a:t>
            </a:r>
            <a:r>
              <a:rPr lang="fr-FR" dirty="0" smtClean="0"/>
              <a:t>à notre </a:t>
            </a:r>
            <a:r>
              <a:rPr lang="fr-FR" dirty="0"/>
              <a:t>usage interne uniquement. Elles ne peuvent être divulguées à des </a:t>
            </a:r>
            <a:r>
              <a:rPr lang="fr-FR" dirty="0" smtClean="0"/>
              <a:t>tiers sans </a:t>
            </a:r>
            <a:r>
              <a:rPr lang="fr-FR" dirty="0"/>
              <a:t>notre accord.</a:t>
            </a:r>
          </a:p>
        </p:txBody>
      </p:sp>
    </p:spTree>
    <p:extLst>
      <p:ext uri="{BB962C8B-B14F-4D97-AF65-F5344CB8AC3E}">
        <p14:creationId xmlns:p14="http://schemas.microsoft.com/office/powerpoint/2010/main" val="2091480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36257</TotalTime>
  <Words>682</Words>
  <Application>Microsoft Office PowerPoint</Application>
  <PresentationFormat>Grand écran</PresentationFormat>
  <Paragraphs>153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Arimo</vt:lpstr>
      <vt:lpstr>Bookman Old Style</vt:lpstr>
      <vt:lpstr>Calibri</vt:lpstr>
      <vt:lpstr>Calibri Light</vt:lpstr>
      <vt:lpstr>Times New Roman</vt:lpstr>
      <vt:lpstr>Wingdings</vt:lpstr>
      <vt:lpstr>Thème Office</vt:lpstr>
      <vt:lpstr>Présentation PowerPoint</vt:lpstr>
      <vt:lpstr>Khépri Santé : Espace de Santé Intégrative © K.S.I © est une marque déposée Le modèle et la méthode K.S.I ©  sont protégés</vt:lpstr>
      <vt:lpstr>Khépri Formation Processus qualité Qualiopi en cours Point distinctif : Techniques de neurosciences, d’hypnose ou de sophrologie utilisées dans la plupart des apprentissages</vt:lpstr>
      <vt:lpstr>Formation au Label K.S.I. (Khépri Santé Intégrative ©)</vt:lpstr>
      <vt:lpstr>Khépri Entreprise avec Visiapy  (Start Up technologique de la e-santé à l’international)</vt:lpstr>
      <vt:lpstr>Pôle Santé Pluridisciplinaire Paris-Est</vt:lpstr>
      <vt:lpstr>Khépri Med: Dispositif pour les professionnels de santé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110</cp:revision>
  <cp:lastPrinted>2019-12-30T10:32:54Z</cp:lastPrinted>
  <dcterms:created xsi:type="dcterms:W3CDTF">2019-07-02T14:51:40Z</dcterms:created>
  <dcterms:modified xsi:type="dcterms:W3CDTF">2020-08-04T09:03:16Z</dcterms:modified>
</cp:coreProperties>
</file>