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5489575" cy="7704138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6" userDrawn="1">
          <p15:clr>
            <a:srgbClr val="A4A3A4"/>
          </p15:clr>
        </p15:guide>
        <p15:guide id="2" pos="2438" userDrawn="1">
          <p15:clr>
            <a:srgbClr val="A4A3A4"/>
          </p15:clr>
        </p15:guide>
        <p15:guide id="3" orient="horz" pos="2427" userDrawn="1">
          <p15:clr>
            <a:srgbClr val="A4A3A4"/>
          </p15:clr>
        </p15:guide>
        <p15:guide id="4" pos="1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648" autoAdjust="0"/>
  </p:normalViewPr>
  <p:slideViewPr>
    <p:cSldViewPr>
      <p:cViewPr>
        <p:scale>
          <a:sx n="82" d="100"/>
          <a:sy n="82" d="100"/>
        </p:scale>
        <p:origin x="1020" y="60"/>
      </p:cViewPr>
      <p:guideLst>
        <p:guide orient="horz" pos="1156"/>
        <p:guide pos="2438"/>
        <p:guide orient="horz" pos="2427"/>
        <p:guide pos="17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1721" y="2393278"/>
            <a:ext cx="4666139" cy="16513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3437" y="4365680"/>
            <a:ext cx="3842702" cy="19688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91841" y="162289"/>
            <a:ext cx="1020719" cy="34508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6826" y="162289"/>
            <a:ext cx="2973519" cy="345081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3640" y="4950625"/>
            <a:ext cx="4666139" cy="1530127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3640" y="3265343"/>
            <a:ext cx="4666139" cy="168528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6828" y="943402"/>
            <a:ext cx="1996642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14960" y="943402"/>
            <a:ext cx="1997596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24517"/>
            <a:ext cx="2425515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4481" y="2443210"/>
            <a:ext cx="2425515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88630" y="1724517"/>
            <a:ext cx="2426468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88630" y="2443210"/>
            <a:ext cx="2426468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0" y="306740"/>
            <a:ext cx="1806032" cy="130542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6272" y="306740"/>
            <a:ext cx="3068825" cy="657526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4480" y="1612163"/>
            <a:ext cx="1806032" cy="526984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995" y="5392899"/>
            <a:ext cx="3293745" cy="636661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75995" y="688380"/>
            <a:ext cx="3293745" cy="4622483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5995" y="6029560"/>
            <a:ext cx="3293745" cy="90416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97634"/>
            <a:ext cx="4940618" cy="508437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4481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75608" y="7140597"/>
            <a:ext cx="1738365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934197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du contenu 2"/>
          <p:cNvSpPr txBox="1">
            <a:spLocks/>
          </p:cNvSpPr>
          <p:nvPr/>
        </p:nvSpPr>
        <p:spPr>
          <a:xfrm>
            <a:off x="-63524" y="1387949"/>
            <a:ext cx="5634406" cy="375888"/>
          </a:xfrm>
          <a:prstGeom prst="rect">
            <a:avLst/>
          </a:prstGeom>
          <a:solidFill>
            <a:srgbClr val="33241F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5974" y="1428223"/>
            <a:ext cx="385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Que propose un Centre spécialisé en santé intégrative?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735507" y="1899611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Centre vous propose des accompagnements spécifiques qui combinent plusieurs soins compatibles. Quelle que soit votre demande, d’ordre familial ou professionnel,</a:t>
            </a:r>
            <a:r>
              <a:rPr lang="fr-FR" b="1" dirty="0"/>
              <a:t> </a:t>
            </a:r>
            <a:r>
              <a:rPr lang="fr-FR" dirty="0"/>
              <a:t>nous vous guiderons dans le choix des pratiques qui vous seront les plus appropriées.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5285" y="6156327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25285" y="5509994"/>
            <a:ext cx="4678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Vous souhaitez être guidé, consultez un de nos éducateurs santé</a:t>
            </a:r>
          </a:p>
          <a:p>
            <a:pPr algn="ctr"/>
            <a:r>
              <a:rPr lang="fr-FR" dirty="0"/>
              <a:t>pour un entretien </a:t>
            </a:r>
            <a:r>
              <a:rPr lang="fr-FR" dirty="0" smtClean="0"/>
              <a:t>d’orientation vers </a:t>
            </a:r>
            <a:r>
              <a:rPr lang="fr-FR" dirty="0"/>
              <a:t>le praticien qu’il vous faut.</a:t>
            </a:r>
          </a:p>
          <a:p>
            <a:pPr algn="ctr"/>
            <a:r>
              <a:rPr lang="fr-FR" b="1" dirty="0"/>
              <a:t>Appelez le 01 84 25 22 87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20238" y="7377787"/>
            <a:ext cx="4842810" cy="2193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01 84 25 22 87- </a:t>
            </a:r>
            <a:r>
              <a:rPr lang="fr-FR" sz="900" b="1" dirty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/>
              <a:t> - </a:t>
            </a:r>
            <a:r>
              <a:rPr lang="fr-FR" sz="900" dirty="0"/>
              <a:t>N° 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/>
              <a:t>11940951494</a:t>
            </a: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-63524" y="6657592"/>
            <a:ext cx="5634406" cy="720080"/>
          </a:xfrm>
          <a:prstGeom prst="rect">
            <a:avLst/>
          </a:prstGeom>
          <a:solidFill>
            <a:srgbClr val="33241F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91081" y="6804397"/>
            <a:ext cx="2445436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115511" y="6804397"/>
            <a:ext cx="1987863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36 rue des Fermes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77700 Chessy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426" y="35647"/>
            <a:ext cx="5364163" cy="1225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82995" y="779039"/>
            <a:ext cx="2453919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2591490" y="251669"/>
            <a:ext cx="2664296" cy="1103780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&amp; Thérapies complémentaires</a:t>
            </a:r>
          </a:p>
          <a:p>
            <a:pPr algn="r"/>
            <a:endParaRPr lang="fr-FR" sz="8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Coordination de </a:t>
            </a:r>
            <a:r>
              <a:rPr lang="fr-FR" sz="1200" b="1" dirty="0" smtClean="0">
                <a:solidFill>
                  <a:srgbClr val="0085B0"/>
                </a:solidFill>
              </a:rPr>
              <a:t>soins</a:t>
            </a:r>
            <a:endParaRPr lang="fr-FR" sz="12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 err="1" smtClean="0">
                <a:solidFill>
                  <a:srgbClr val="0085B0"/>
                </a:solidFill>
              </a:rPr>
              <a:t>Neurothérapie</a:t>
            </a:r>
            <a:endParaRPr lang="fr-FR" sz="12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Thérapie fréquentielle</a:t>
            </a: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27" y="172494"/>
            <a:ext cx="2641205" cy="553615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400409" y="1914147"/>
            <a:ext cx="254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Un comité de soins :</a:t>
            </a:r>
            <a:endParaRPr lang="fr-FR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386969" y="3637431"/>
            <a:ext cx="459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Un Groupe de supervision/</a:t>
            </a:r>
            <a:r>
              <a:rPr lang="fr-FR" b="1" dirty="0" err="1" smtClean="0"/>
              <a:t>intervision</a:t>
            </a:r>
            <a:r>
              <a:rPr lang="fr-FR" b="1" dirty="0" smtClean="0"/>
              <a:t> et d’échanges de pratiques entre paires :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530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24806</TotalTime>
  <Words>175</Words>
  <Application>Microsoft Office PowerPoint</Application>
  <PresentationFormat>Personnalisé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196</cp:revision>
  <cp:lastPrinted>2019-11-22T07:31:56Z</cp:lastPrinted>
  <dcterms:created xsi:type="dcterms:W3CDTF">2015-06-22T10:33:01Z</dcterms:created>
  <dcterms:modified xsi:type="dcterms:W3CDTF">2020-09-10T13:54:44Z</dcterms:modified>
</cp:coreProperties>
</file>