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3" r:id="rId3"/>
    <p:sldId id="264" r:id="rId4"/>
    <p:sldId id="269" r:id="rId5"/>
    <p:sldId id="270" r:id="rId6"/>
    <p:sldId id="271" r:id="rId7"/>
    <p:sldId id="272" r:id="rId8"/>
  </p:sldIdLst>
  <p:sldSz cx="9144000" cy="6858000" type="screen4x3"/>
  <p:notesSz cx="6805613" cy="9939338"/>
  <p:embeddedFontLst>
    <p:embeddedFont>
      <p:font typeface="Source Sans Pro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 Slab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85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009a1e23a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7009a1e23a_0_953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8199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144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70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7009a1e23a_0_986:notes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00" cy="44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g7009a1e23a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278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elyne.revellat@kheprisant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F8P2RVJA0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hyperlink" Target="https://www.youtube.com/watch?v=AnQaJ8an-R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5321300" y="2810389"/>
            <a:ext cx="3683000" cy="189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i="0" u="none" strike="noStrike" cap="non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Evelyne </a:t>
            </a:r>
            <a:r>
              <a:rPr lang="en" sz="1800" i="0" u="none" strike="noStrike" cap="non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Revellat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i="0" u="none" strike="noStrike" cap="non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06 60 47 71 </a:t>
            </a:r>
            <a:r>
              <a:rPr lang="en" sz="1800" i="0" u="none" strike="noStrike" cap="non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64  </a:t>
            </a:r>
            <a:r>
              <a:rPr lang="en" sz="1800" i="0" u="sng" strike="noStrike" cap="none" dirty="0" smtClean="0">
                <a:solidFill>
                  <a:srgbClr val="5AB1C9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  <a:hlinkClick r:id="rId3"/>
              </a:rPr>
              <a:t>evelyne.revellat@kheprisante.fr</a:t>
            </a:r>
            <a:endParaRPr sz="1800" dirty="0">
              <a:solidFill>
                <a:srgbClr val="5AB1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i="0" u="none" strike="noStrike" cap="non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www.kheprisante.fr</a:t>
            </a:r>
            <a:endParaRPr sz="1800" i="0" u="none" strike="noStrike" cap="none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i="0" u="none" strike="noStrike" cap="non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188 Grande rue Charles de </a:t>
            </a:r>
            <a:r>
              <a:rPr lang="en" sz="1800" i="0" u="none" strike="noStrike" cap="non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Gaulle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i="0" u="none" strike="noStrike" cap="none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94130 </a:t>
            </a:r>
            <a:r>
              <a:rPr lang="en" sz="1800" i="0" u="none" strike="noStrike" cap="none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  <a:sym typeface="Source Sans Pro"/>
              </a:rPr>
              <a:t>Nogent-sur-Marne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0201" y="453390"/>
            <a:ext cx="4394198" cy="99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780" y="2602010"/>
            <a:ext cx="4248919" cy="28753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81;p2"/>
          <p:cNvSpPr txBox="1">
            <a:spLocks/>
          </p:cNvSpPr>
          <p:nvPr/>
        </p:nvSpPr>
        <p:spPr>
          <a:xfrm>
            <a:off x="1119699" y="1864540"/>
            <a:ext cx="7414699" cy="52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>
              <a:spcBef>
                <a:spcPts val="0"/>
              </a:spcBef>
              <a:buFont typeface="Source Sans Pro"/>
              <a:buNone/>
            </a:pPr>
            <a:r>
              <a:rPr lang="fr-FR" sz="2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espace de </a:t>
            </a:r>
            <a:r>
              <a:rPr lang="fr-FR" sz="2000" b="1" dirty="0" err="1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coworking</a:t>
            </a:r>
            <a:r>
              <a:rPr lang="fr-FR" sz="2000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dédié aux professionnels de la santé</a:t>
            </a:r>
            <a:endParaRPr lang="fr-FR" sz="20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81;p2"/>
          <p:cNvSpPr txBox="1">
            <a:spLocks/>
          </p:cNvSpPr>
          <p:nvPr/>
        </p:nvSpPr>
        <p:spPr>
          <a:xfrm>
            <a:off x="902080" y="5578972"/>
            <a:ext cx="4248919" cy="53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 algn="ctr">
              <a:spcBef>
                <a:spcPts val="0"/>
              </a:spcBef>
              <a:buFont typeface="Source Sans Pro"/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Espace de Santé Intégrative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6150" y="601326"/>
            <a:ext cx="7571700" cy="936899"/>
          </a:xfrm>
        </p:spPr>
        <p:txBody>
          <a:bodyPr/>
          <a:lstStyle/>
          <a:p>
            <a:r>
              <a:rPr lang="fr-FR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Partage de cabinet dans un esprit collaboratif </a:t>
            </a:r>
            <a:r>
              <a:rPr lang="fr-FR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comprenant</a:t>
            </a:r>
            <a:br>
              <a:rPr lang="fr-FR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mutualisés visant au développement de votre activité</a:t>
            </a:r>
            <a:r>
              <a:rPr lang="fr-FR" b="1" dirty="0" smtClean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b="1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6450" y="1580666"/>
            <a:ext cx="7571700" cy="4764899"/>
          </a:xfrm>
        </p:spPr>
        <p:txBody>
          <a:bodyPr/>
          <a:lstStyle/>
          <a:p>
            <a:r>
              <a:rPr lang="fr-FR" sz="1400" dirty="0" smtClean="0"/>
              <a:t>Un espace </a:t>
            </a:r>
            <a:r>
              <a:rPr lang="fr-FR" sz="1400" dirty="0"/>
              <a:t>climatisé de 180m², comptant </a:t>
            </a:r>
            <a:r>
              <a:rPr lang="fr-FR" sz="1400" dirty="0" smtClean="0"/>
              <a:t>13 </a:t>
            </a:r>
            <a:r>
              <a:rPr lang="fr-FR" sz="1400" dirty="0"/>
              <a:t>salles de consultation à temps partagé et de travail d'équipe dont </a:t>
            </a:r>
            <a:r>
              <a:rPr lang="fr-FR" sz="1400" dirty="0"/>
              <a:t>7</a:t>
            </a:r>
            <a:r>
              <a:rPr lang="fr-FR" sz="1400" dirty="0" smtClean="0"/>
              <a:t> </a:t>
            </a:r>
            <a:r>
              <a:rPr lang="fr-FR" sz="1400" dirty="0"/>
              <a:t>salles de soins sur tables, wifi, accès PMR. Chaque cabinet de travail équipé d'un bureau, de fauteuils et de chaises.</a:t>
            </a:r>
          </a:p>
          <a:p>
            <a:r>
              <a:rPr lang="fr-FR" sz="1400" dirty="0"/>
              <a:t>Notre tarification, souple et avantageuse est adaptée à tout besoin, de quelques heures mensuelles à une utilisation quotidienne. Planning de réservation automatique et immédiate, à l'heure, à la semaine ou à l'année, sans engagement sur le long terme.</a:t>
            </a:r>
          </a:p>
          <a:p>
            <a:r>
              <a:rPr lang="fr-FR" sz="1400" dirty="0"/>
              <a:t>Situé au pied du RER E Nogent-Le Perreux, Accès par tous les moyens de transport depuis Paris (10min en RER E et 15 min en RER A).</a:t>
            </a:r>
            <a:endParaRPr lang="fr-FR" sz="1400" dirty="0"/>
          </a:p>
        </p:txBody>
      </p:sp>
      <p:pic>
        <p:nvPicPr>
          <p:cNvPr id="4" name="Image 3" descr="iotiful Design-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3822700"/>
            <a:ext cx="3213100" cy="22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iotiful Design--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150" y="3822700"/>
            <a:ext cx="3084850" cy="2228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0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"/>
          <p:cNvSpPr txBox="1">
            <a:spLocks noGrp="1"/>
          </p:cNvSpPr>
          <p:nvPr>
            <p:ph type="title"/>
          </p:nvPr>
        </p:nvSpPr>
        <p:spPr>
          <a:xfrm>
            <a:off x="755575" y="332650"/>
            <a:ext cx="8388575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</a:pPr>
            <a:r>
              <a:rPr lang="en" sz="2800" b="1" dirty="0" smtClean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Des réservations flexibles grâce au coworking</a:t>
            </a:r>
            <a:endParaRPr sz="2800" b="1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</p:nvPr>
        </p:nvSpPr>
        <p:spPr>
          <a:xfrm>
            <a:off x="755575" y="1251624"/>
            <a:ext cx="7632900" cy="14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◎"/>
            </a:pPr>
            <a:r>
              <a:rPr lang="en" sz="4800" b="1" dirty="0"/>
              <a:t> </a:t>
            </a:r>
            <a:r>
              <a:rPr lang="en" sz="5600" b="1" dirty="0">
                <a:solidFill>
                  <a:schemeClr val="accent4"/>
                </a:solidFill>
              </a:rPr>
              <a:t>Un système autonome de réservation de salles et de paiement en ligne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b="1" dirty="0">
                <a:solidFill>
                  <a:schemeClr val="accent4"/>
                </a:solidFill>
              </a:rPr>
              <a:t>duplicable :</a:t>
            </a:r>
            <a:endParaRPr sz="5600" b="1" dirty="0">
              <a:solidFill>
                <a:schemeClr val="accent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/>
              <a:t>Un </a:t>
            </a:r>
            <a:r>
              <a:rPr lang="en" sz="6400" b="1" dirty="0" smtClean="0"/>
              <a:t>lieu </a:t>
            </a:r>
            <a:r>
              <a:rPr lang="en" sz="6400" b="1" dirty="0"/>
              <a:t>qui </a:t>
            </a:r>
            <a:r>
              <a:rPr lang="en" sz="6400" b="1" dirty="0" smtClean="0"/>
              <a:t>fonctionne de façon autonome de </a:t>
            </a:r>
            <a:r>
              <a:rPr lang="en" sz="6400" b="1" dirty="0"/>
              <a:t>8h à </a:t>
            </a:r>
            <a:r>
              <a:rPr lang="en" sz="6400" b="1" dirty="0" smtClean="0"/>
              <a:t>21h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6400" b="1" dirty="0" smtClean="0"/>
              <a:t>7 jours/7, 365 jours par an, grâce à notre concept</a:t>
            </a:r>
            <a:endParaRPr sz="6400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Centre a juste besoin d’un responsable Médecin ou Praticien qui assure le management,</a:t>
            </a:r>
            <a:endParaRPr sz="1400" b="1" dirty="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" sz="1400" b="1" dirty="0"/>
              <a:t>le recrutement, la coordination de soins et la communication locale.</a:t>
            </a:r>
            <a:endParaRPr sz="1400" b="1" dirty="0"/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11" name="Google Shape;211;p4"/>
          <p:cNvGrpSpPr/>
          <p:nvPr/>
        </p:nvGrpSpPr>
        <p:grpSpPr>
          <a:xfrm>
            <a:off x="2687757" y="2460734"/>
            <a:ext cx="3768522" cy="3774409"/>
            <a:chOff x="2675582" y="676586"/>
            <a:chExt cx="3793942" cy="3790328"/>
          </a:xfrm>
        </p:grpSpPr>
        <p:sp>
          <p:nvSpPr>
            <p:cNvPr id="212" name="Google Shape;212;p4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4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17" name="Google Shape;217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4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220" name="Google Shape;220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4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23" name="Google Shape;223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4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4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4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28" name="Google Shape;228;p4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9" name="Google Shape;229;p4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4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2" name="Google Shape;232;p4"/>
          <p:cNvGrpSpPr/>
          <p:nvPr/>
        </p:nvGrpSpPr>
        <p:grpSpPr>
          <a:xfrm>
            <a:off x="323500" y="2723241"/>
            <a:ext cx="3362713" cy="1289700"/>
            <a:chOff x="323500" y="1170475"/>
            <a:chExt cx="3362713" cy="1289700"/>
          </a:xfrm>
        </p:grpSpPr>
        <p:sp>
          <p:nvSpPr>
            <p:cNvPr id="233" name="Google Shape;233;p4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Informatique : </a:t>
              </a: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Gestion des réservations automatiques</a:t>
              </a:r>
              <a:endParaRPr sz="8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4" name="Google Shape;234;p4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5" name="Google Shape;235;p4"/>
          <p:cNvGrpSpPr/>
          <p:nvPr/>
        </p:nvGrpSpPr>
        <p:grpSpPr>
          <a:xfrm>
            <a:off x="533150" y="4266741"/>
            <a:ext cx="3434988" cy="1289700"/>
            <a:chOff x="517925" y="2628250"/>
            <a:chExt cx="3434988" cy="1289700"/>
          </a:xfrm>
        </p:grpSpPr>
        <p:sp>
          <p:nvSpPr>
            <p:cNvPr id="236" name="Google Shape;236;p4"/>
            <p:cNvSpPr txBox="1"/>
            <p:nvPr/>
          </p:nvSpPr>
          <p:spPr>
            <a:xfrm>
              <a:off x="517925" y="26282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Sécurisation des accès :</a:t>
              </a:r>
              <a:endParaRPr sz="1800" b="1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Par badge informatique</a:t>
              </a:r>
              <a:endParaRPr sz="8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37" name="Google Shape;237;p4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38" name="Google Shape;238;p4"/>
          <p:cNvGrpSpPr/>
          <p:nvPr/>
        </p:nvGrpSpPr>
        <p:grpSpPr>
          <a:xfrm>
            <a:off x="5209825" y="2613125"/>
            <a:ext cx="3661450" cy="1289700"/>
            <a:chOff x="5209825" y="1060359"/>
            <a:chExt cx="3661450" cy="1289700"/>
          </a:xfrm>
        </p:grpSpPr>
        <p:sp>
          <p:nvSpPr>
            <p:cNvPr id="239" name="Google Shape;239;p4"/>
            <p:cNvSpPr txBox="1"/>
            <p:nvPr/>
          </p:nvSpPr>
          <p:spPr>
            <a:xfrm>
              <a:off x="6452075" y="1060359"/>
              <a:ext cx="24192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Support Marketing :</a:t>
              </a: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Un site interactif qui matche l’offre et la demande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0" name="Google Shape;240;p4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241" name="Google Shape;241;p4"/>
          <p:cNvGrpSpPr/>
          <p:nvPr/>
        </p:nvGrpSpPr>
        <p:grpSpPr>
          <a:xfrm>
            <a:off x="5209825" y="4079391"/>
            <a:ext cx="3610650" cy="1289700"/>
            <a:chOff x="5209825" y="2526625"/>
            <a:chExt cx="3610650" cy="1289700"/>
          </a:xfrm>
        </p:grpSpPr>
        <p:sp>
          <p:nvSpPr>
            <p:cNvPr id="242" name="Google Shape;242;p4"/>
            <p:cNvSpPr txBox="1"/>
            <p:nvPr/>
          </p:nvSpPr>
          <p:spPr>
            <a:xfrm>
              <a:off x="6696475" y="252662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b="1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Modèle économique :</a:t>
              </a:r>
              <a:endParaRPr sz="18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marL="285750" lvl="0" indent="-285750" algn="l" rtl="0">
                <a:spcBef>
                  <a:spcPts val="600"/>
                </a:spcBef>
                <a:spcAft>
                  <a:spcPts val="0"/>
                </a:spcAft>
                <a:buClr>
                  <a:srgbClr val="CFD8DC"/>
                </a:buClr>
                <a:buSzPts val="1800"/>
                <a:buFont typeface="Noto Sans Symbols"/>
                <a:buChar char="⮚"/>
              </a:pPr>
              <a:r>
                <a:rPr lang="en" sz="1800" dirty="0">
                  <a:solidFill>
                    <a:srgbClr val="263238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Logiciel de réservation et de paiement en ligne</a:t>
              </a:r>
              <a:endParaRPr sz="800" b="1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3" name="Google Shape;243;p4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sp>
        <p:nvSpPr>
          <p:cNvPr id="244" name="Google Shape;244;p4"/>
          <p:cNvSpPr txBox="1"/>
          <p:nvPr/>
        </p:nvSpPr>
        <p:spPr>
          <a:xfrm>
            <a:off x="4035425" y="3971925"/>
            <a:ext cx="11745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Coworking de Santé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596458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009a1e23a_0_953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000" dirty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Et maintenant suivez le guide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7009a1e23a_0_953"/>
          <p:cNvSpPr txBox="1"/>
          <p:nvPr/>
        </p:nvSpPr>
        <p:spPr>
          <a:xfrm>
            <a:off x="1403650" y="1556800"/>
            <a:ext cx="7080000" cy="44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8" name="Google Shape;288;g7009a1e23a_0_953"/>
          <p:cNvSpPr txBox="1"/>
          <p:nvPr/>
        </p:nvSpPr>
        <p:spPr>
          <a:xfrm>
            <a:off x="1663700" y="1528175"/>
            <a:ext cx="6619800" cy="905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b="1" dirty="0">
                <a:latin typeface="Source Sans Pro"/>
                <a:ea typeface="Source Sans Pro"/>
                <a:cs typeface="Source Sans Pro"/>
                <a:sym typeface="Source Sans Pro"/>
              </a:rPr>
              <a:t>VIDEO du </a:t>
            </a:r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centre : </a:t>
            </a: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1 (voix off) : </a:t>
            </a:r>
            <a:r>
              <a:rPr lang="fr-FR" dirty="0">
                <a:hlinkClick r:id="rId3"/>
              </a:rPr>
              <a:t>https://www.youtube.com/watch?v=taF8P2RVJA0</a:t>
            </a:r>
            <a:endParaRPr lang="en" b="1" dirty="0" smtClean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/>
            <a:r>
              <a:rPr lang="en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Video 2 :  </a:t>
            </a:r>
            <a:r>
              <a:rPr lang="fr-FR" dirty="0">
                <a:hlinkClick r:id="rId4"/>
              </a:rPr>
              <a:t>https://www.youtube.com/watch?v=AnQaJ8an-Rc</a:t>
            </a:r>
            <a:endParaRPr b="1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89" name="Google Shape;289;g7009a1e23a_0_9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1585" y="2902128"/>
            <a:ext cx="2665928" cy="177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7009a1e23a_0_95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6227" y="2902128"/>
            <a:ext cx="2999488" cy="1773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9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1277" y="602140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07526"/>
            <a:ext cx="2880320" cy="1971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9651" y="3411489"/>
            <a:ext cx="2622309" cy="14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08104" y="2371382"/>
            <a:ext cx="2776308" cy="156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55491" y="4995039"/>
            <a:ext cx="2848556" cy="160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28098" y="4293097"/>
            <a:ext cx="2816310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11760" y="1844824"/>
            <a:ext cx="2592288" cy="145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8064" y="404664"/>
            <a:ext cx="2904323" cy="163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1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6677" y="6045776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772816"/>
            <a:ext cx="7050051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6"/>
          <p:cNvSpPr txBox="1">
            <a:spLocks noGrp="1"/>
          </p:cNvSpPr>
          <p:nvPr>
            <p:ph type="ctrTitle"/>
          </p:nvPr>
        </p:nvSpPr>
        <p:spPr>
          <a:xfrm>
            <a:off x="819450" y="257175"/>
            <a:ext cx="7858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4ème étage 200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des thérapies complémentaires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479" y="594294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7009a1e23a_0_986"/>
          <p:cNvPicPr preferRelativeResize="0"/>
          <p:nvPr/>
        </p:nvPicPr>
        <p:blipFill rotWithShape="1">
          <a:blip r:embed="rId3">
            <a:alphaModFix/>
          </a:blip>
          <a:srcRect t="7820" b="7820"/>
          <a:stretch/>
        </p:blipFill>
        <p:spPr>
          <a:xfrm>
            <a:off x="1989800" y="2415525"/>
            <a:ext cx="5164400" cy="353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7009a1e23a_0_986"/>
          <p:cNvSpPr txBox="1">
            <a:spLocks noGrp="1"/>
          </p:cNvSpPr>
          <p:nvPr>
            <p:ph type="ctrTitle"/>
          </p:nvPr>
        </p:nvSpPr>
        <p:spPr>
          <a:xfrm>
            <a:off x="695625" y="716625"/>
            <a:ext cx="7934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Plan du Centre pilote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2ème étage 100 m2 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" sz="300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Entrée séparée Cabinet médical et paramédical</a:t>
            </a:r>
            <a:endParaRPr sz="300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2598925" y="38715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751325" y="4023900"/>
            <a:ext cx="0" cy="311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oogle Shape;9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77" y="5949650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327</Words>
  <Application>Microsoft Office PowerPoint</Application>
  <PresentationFormat>Affichage à l'écran (4:3)</PresentationFormat>
  <Paragraphs>48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Noto Sans Symbols</vt:lpstr>
      <vt:lpstr>Source Sans Pro</vt:lpstr>
      <vt:lpstr>Roboto</vt:lpstr>
      <vt:lpstr>Calibri</vt:lpstr>
      <vt:lpstr>Roboto Slab</vt:lpstr>
      <vt:lpstr>Cordelia template</vt:lpstr>
      <vt:lpstr>Présentation PowerPoint</vt:lpstr>
      <vt:lpstr>Un Partage de cabinet dans un esprit collaboratif comprenant des services mutualisés visant au développement de votre activité.</vt:lpstr>
      <vt:lpstr>Des réservations flexibles grâce au coworking</vt:lpstr>
      <vt:lpstr>Et maintenant suivez le guide</vt:lpstr>
      <vt:lpstr>Présentation PowerPoint</vt:lpstr>
      <vt:lpstr>Plan du Centre pilote 4ème étage 200 m2  Entrée séparée des thérapies complémentaires</vt:lpstr>
      <vt:lpstr>Plan du Centre pilote 2ème étage 100 m2  Entrée séparée Cabinet médical et paramédical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36</cp:revision>
  <dcterms:modified xsi:type="dcterms:W3CDTF">2021-04-24T10:11:24Z</dcterms:modified>
</cp:coreProperties>
</file>