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"/>
  </p:handoutMasterIdLst>
  <p:sldIdLst>
    <p:sldId id="266" r:id="rId2"/>
  </p:sldIdLst>
  <p:sldSz cx="7559675" cy="10691813"/>
  <p:notesSz cx="9929813" cy="6670675"/>
  <p:defaultTextStyle>
    <a:defPPr>
      <a:defRPr lang="fr-FR"/>
    </a:defPPr>
    <a:lvl1pPr marL="0" algn="l" defTabSz="772330" rtl="0" eaLnBrk="1" latinLnBrk="0" hangingPunct="1">
      <a:defRPr sz="1660" kern="1200">
        <a:solidFill>
          <a:schemeClr val="tx1"/>
        </a:solidFill>
        <a:latin typeface="+mn-lt"/>
        <a:ea typeface="+mn-ea"/>
        <a:cs typeface="+mn-cs"/>
      </a:defRPr>
    </a:lvl1pPr>
    <a:lvl2pPr marL="386165" algn="l" defTabSz="772330" rtl="0" eaLnBrk="1" latinLnBrk="0" hangingPunct="1">
      <a:defRPr sz="1660" kern="1200">
        <a:solidFill>
          <a:schemeClr val="tx1"/>
        </a:solidFill>
        <a:latin typeface="+mn-lt"/>
        <a:ea typeface="+mn-ea"/>
        <a:cs typeface="+mn-cs"/>
      </a:defRPr>
    </a:lvl2pPr>
    <a:lvl3pPr marL="772330" algn="l" defTabSz="772330" rtl="0" eaLnBrk="1" latinLnBrk="0" hangingPunct="1">
      <a:defRPr sz="1660" kern="1200">
        <a:solidFill>
          <a:schemeClr val="tx1"/>
        </a:solidFill>
        <a:latin typeface="+mn-lt"/>
        <a:ea typeface="+mn-ea"/>
        <a:cs typeface="+mn-cs"/>
      </a:defRPr>
    </a:lvl3pPr>
    <a:lvl4pPr marL="1158496" algn="l" defTabSz="772330" rtl="0" eaLnBrk="1" latinLnBrk="0" hangingPunct="1">
      <a:defRPr sz="1660" kern="1200">
        <a:solidFill>
          <a:schemeClr val="tx1"/>
        </a:solidFill>
        <a:latin typeface="+mn-lt"/>
        <a:ea typeface="+mn-ea"/>
        <a:cs typeface="+mn-cs"/>
      </a:defRPr>
    </a:lvl4pPr>
    <a:lvl5pPr marL="1544661" algn="l" defTabSz="772330" rtl="0" eaLnBrk="1" latinLnBrk="0" hangingPunct="1">
      <a:defRPr sz="1660" kern="1200">
        <a:solidFill>
          <a:schemeClr val="tx1"/>
        </a:solidFill>
        <a:latin typeface="+mn-lt"/>
        <a:ea typeface="+mn-ea"/>
        <a:cs typeface="+mn-cs"/>
      </a:defRPr>
    </a:lvl5pPr>
    <a:lvl6pPr marL="1930825" algn="l" defTabSz="772330" rtl="0" eaLnBrk="1" latinLnBrk="0" hangingPunct="1">
      <a:defRPr sz="1660" kern="1200">
        <a:solidFill>
          <a:schemeClr val="tx1"/>
        </a:solidFill>
        <a:latin typeface="+mn-lt"/>
        <a:ea typeface="+mn-ea"/>
        <a:cs typeface="+mn-cs"/>
      </a:defRPr>
    </a:lvl6pPr>
    <a:lvl7pPr marL="2316990" algn="l" defTabSz="772330" rtl="0" eaLnBrk="1" latinLnBrk="0" hangingPunct="1">
      <a:defRPr sz="1660" kern="1200">
        <a:solidFill>
          <a:schemeClr val="tx1"/>
        </a:solidFill>
        <a:latin typeface="+mn-lt"/>
        <a:ea typeface="+mn-ea"/>
        <a:cs typeface="+mn-cs"/>
      </a:defRPr>
    </a:lvl7pPr>
    <a:lvl8pPr marL="2703155" algn="l" defTabSz="772330" rtl="0" eaLnBrk="1" latinLnBrk="0" hangingPunct="1">
      <a:defRPr sz="1660" kern="1200">
        <a:solidFill>
          <a:schemeClr val="tx1"/>
        </a:solidFill>
        <a:latin typeface="+mn-lt"/>
        <a:ea typeface="+mn-ea"/>
        <a:cs typeface="+mn-cs"/>
      </a:defRPr>
    </a:lvl8pPr>
    <a:lvl9pPr marL="3089320" algn="l" defTabSz="772330" rtl="0" eaLnBrk="1" latinLnBrk="0" hangingPunct="1">
      <a:defRPr sz="166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04" userDrawn="1">
          <p15:clr>
            <a:srgbClr val="A4A3A4"/>
          </p15:clr>
        </p15:guide>
        <p15:guide id="2" pos="3357" userDrawn="1">
          <p15:clr>
            <a:srgbClr val="A4A3A4"/>
          </p15:clr>
        </p15:guide>
        <p15:guide id="3" orient="horz" pos="3368" userDrawn="1">
          <p15:clr>
            <a:srgbClr val="A4A3A4"/>
          </p15:clr>
        </p15:guide>
        <p15:guide id="4" pos="238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241F"/>
    <a:srgbClr val="0085B0"/>
    <a:srgbClr val="0099FF"/>
    <a:srgbClr val="A8A8A8"/>
    <a:srgbClr val="C4BD97"/>
    <a:srgbClr val="EEECE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75" autoAdjust="0"/>
    <p:restoredTop sz="99648" autoAdjust="0"/>
  </p:normalViewPr>
  <p:slideViewPr>
    <p:cSldViewPr>
      <p:cViewPr>
        <p:scale>
          <a:sx n="86" d="100"/>
          <a:sy n="86" d="100"/>
        </p:scale>
        <p:origin x="132" y="-1734"/>
      </p:cViewPr>
      <p:guideLst>
        <p:guide orient="horz" pos="1604"/>
        <p:guide pos="3357"/>
        <p:guide orient="horz" pos="3368"/>
        <p:guide pos="2382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5" y="1"/>
            <a:ext cx="4301894" cy="333587"/>
          </a:xfrm>
          <a:prstGeom prst="rect">
            <a:avLst/>
          </a:prstGeom>
        </p:spPr>
        <p:txBody>
          <a:bodyPr vert="horz" lIns="91710" tIns="45855" rIns="91710" bIns="45855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5625560" y="1"/>
            <a:ext cx="4301894" cy="333587"/>
          </a:xfrm>
          <a:prstGeom prst="rect">
            <a:avLst/>
          </a:prstGeom>
        </p:spPr>
        <p:txBody>
          <a:bodyPr vert="horz" lIns="91710" tIns="45855" rIns="91710" bIns="45855" rtlCol="0"/>
          <a:lstStyle>
            <a:lvl1pPr algn="r">
              <a:defRPr sz="1200"/>
            </a:lvl1pPr>
          </a:lstStyle>
          <a:p>
            <a:fld id="{16508AF3-D76F-477D-9EE9-9CC003D1372C}" type="datetimeFigureOut">
              <a:rPr lang="fr-FR" smtClean="0"/>
              <a:t>04/06/2021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5" y="6336016"/>
            <a:ext cx="4301894" cy="333587"/>
          </a:xfrm>
          <a:prstGeom prst="rect">
            <a:avLst/>
          </a:prstGeom>
        </p:spPr>
        <p:txBody>
          <a:bodyPr vert="horz" lIns="91710" tIns="45855" rIns="91710" bIns="45855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5625560" y="6336016"/>
            <a:ext cx="4301894" cy="333587"/>
          </a:xfrm>
          <a:prstGeom prst="rect">
            <a:avLst/>
          </a:prstGeom>
        </p:spPr>
        <p:txBody>
          <a:bodyPr vert="horz" lIns="91710" tIns="45855" rIns="91710" bIns="45855" rtlCol="0" anchor="b"/>
          <a:lstStyle>
            <a:lvl1pPr algn="r">
              <a:defRPr sz="1200"/>
            </a:lvl1pPr>
          </a:lstStyle>
          <a:p>
            <a:fld id="{259E83FA-6A89-4284-BC67-1E511187938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640307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66980" y="3321395"/>
            <a:ext cx="6425724" cy="2291811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33952" y="6058697"/>
            <a:ext cx="5291772" cy="273235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844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7688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1533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5377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9221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3066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6910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0754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04/06/2021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507217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04/06/2021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499646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533184" y="225226"/>
            <a:ext cx="1405629" cy="4789040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12362" y="225226"/>
            <a:ext cx="4094823" cy="4789040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04/06/2021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12220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04/06/2021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44336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97165" y="6870485"/>
            <a:ext cx="6425724" cy="2123512"/>
          </a:xfrm>
        </p:spPr>
        <p:txBody>
          <a:bodyPr anchor="t"/>
          <a:lstStyle>
            <a:lvl1pPr algn="l">
              <a:defRPr sz="3443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97165" y="4531647"/>
            <a:ext cx="6425724" cy="2338834"/>
          </a:xfrm>
        </p:spPr>
        <p:txBody>
          <a:bodyPr anchor="b"/>
          <a:lstStyle>
            <a:lvl1pPr marL="0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1pPr>
            <a:lvl2pPr marL="384434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68868" indent="0">
              <a:buNone/>
              <a:defRPr sz="1377">
                <a:solidFill>
                  <a:schemeClr val="tx1">
                    <a:tint val="75000"/>
                  </a:schemeClr>
                </a:solidFill>
              </a:defRPr>
            </a:lvl3pPr>
            <a:lvl4pPr marL="1153303" indent="0">
              <a:buNone/>
              <a:defRPr sz="1239">
                <a:solidFill>
                  <a:schemeClr val="tx1">
                    <a:tint val="75000"/>
                  </a:schemeClr>
                </a:solidFill>
              </a:defRPr>
            </a:lvl4pPr>
            <a:lvl5pPr marL="1537737" indent="0">
              <a:buNone/>
              <a:defRPr sz="1239">
                <a:solidFill>
                  <a:schemeClr val="tx1">
                    <a:tint val="75000"/>
                  </a:schemeClr>
                </a:solidFill>
              </a:defRPr>
            </a:lvl5pPr>
            <a:lvl6pPr marL="1922171" indent="0">
              <a:buNone/>
              <a:defRPr sz="1239">
                <a:solidFill>
                  <a:schemeClr val="tx1">
                    <a:tint val="75000"/>
                  </a:schemeClr>
                </a:solidFill>
              </a:defRPr>
            </a:lvl6pPr>
            <a:lvl7pPr marL="2306605" indent="0">
              <a:buNone/>
              <a:defRPr sz="1239">
                <a:solidFill>
                  <a:schemeClr val="tx1">
                    <a:tint val="75000"/>
                  </a:schemeClr>
                </a:solidFill>
              </a:defRPr>
            </a:lvl7pPr>
            <a:lvl8pPr marL="2691039" indent="0">
              <a:buNone/>
              <a:defRPr sz="1239">
                <a:solidFill>
                  <a:schemeClr val="tx1">
                    <a:tint val="75000"/>
                  </a:schemeClr>
                </a:solidFill>
              </a:defRPr>
            </a:lvl8pPr>
            <a:lvl9pPr marL="3075473" indent="0">
              <a:buNone/>
              <a:defRPr sz="123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04/06/2021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175853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12364" y="1309255"/>
            <a:ext cx="2749569" cy="3705010"/>
          </a:xfrm>
        </p:spPr>
        <p:txBody>
          <a:bodyPr/>
          <a:lstStyle>
            <a:lvl1pPr>
              <a:defRPr sz="2479"/>
            </a:lvl1pPr>
            <a:lvl2pPr>
              <a:defRPr sz="2066"/>
            </a:lvl2pPr>
            <a:lvl3pPr>
              <a:defRPr sz="1653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187923" y="1309255"/>
            <a:ext cx="2750883" cy="3705010"/>
          </a:xfrm>
        </p:spPr>
        <p:txBody>
          <a:bodyPr/>
          <a:lstStyle>
            <a:lvl1pPr>
              <a:defRPr sz="2479"/>
            </a:lvl1pPr>
            <a:lvl2pPr>
              <a:defRPr sz="2066"/>
            </a:lvl2pPr>
            <a:lvl3pPr>
              <a:defRPr sz="1653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04/06/2021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77819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7987" y="428170"/>
            <a:ext cx="6803708" cy="178197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7988" y="2393288"/>
            <a:ext cx="3340168" cy="997406"/>
          </a:xfrm>
        </p:spPr>
        <p:txBody>
          <a:bodyPr anchor="b"/>
          <a:lstStyle>
            <a:lvl1pPr marL="0" indent="0">
              <a:buNone/>
              <a:defRPr sz="2066" b="1"/>
            </a:lvl1pPr>
            <a:lvl2pPr marL="384434" indent="0">
              <a:buNone/>
              <a:defRPr sz="1653" b="1"/>
            </a:lvl2pPr>
            <a:lvl3pPr marL="768868" indent="0">
              <a:buNone/>
              <a:defRPr sz="1653" b="1"/>
            </a:lvl3pPr>
            <a:lvl4pPr marL="1153303" indent="0">
              <a:buNone/>
              <a:defRPr sz="1377" b="1"/>
            </a:lvl4pPr>
            <a:lvl5pPr marL="1537737" indent="0">
              <a:buNone/>
              <a:defRPr sz="1377" b="1"/>
            </a:lvl5pPr>
            <a:lvl6pPr marL="1922171" indent="0">
              <a:buNone/>
              <a:defRPr sz="1377" b="1"/>
            </a:lvl6pPr>
            <a:lvl7pPr marL="2306605" indent="0">
              <a:buNone/>
              <a:defRPr sz="1377" b="1"/>
            </a:lvl7pPr>
            <a:lvl8pPr marL="2691039" indent="0">
              <a:buNone/>
              <a:defRPr sz="1377" b="1"/>
            </a:lvl8pPr>
            <a:lvl9pPr marL="3075473" indent="0">
              <a:buNone/>
              <a:defRPr sz="1377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77988" y="3390690"/>
            <a:ext cx="3340168" cy="6160167"/>
          </a:xfrm>
        </p:spPr>
        <p:txBody>
          <a:bodyPr/>
          <a:lstStyle>
            <a:lvl1pPr>
              <a:defRPr sz="2066"/>
            </a:lvl1pPr>
            <a:lvl2pPr>
              <a:defRPr sz="1653"/>
            </a:lvl2pPr>
            <a:lvl3pPr>
              <a:defRPr sz="1653"/>
            </a:lvl3pPr>
            <a:lvl4pPr>
              <a:defRPr sz="1377"/>
            </a:lvl4pPr>
            <a:lvl5pPr>
              <a:defRPr sz="1377"/>
            </a:lvl5pPr>
            <a:lvl6pPr>
              <a:defRPr sz="1377"/>
            </a:lvl6pPr>
            <a:lvl7pPr>
              <a:defRPr sz="1377"/>
            </a:lvl7pPr>
            <a:lvl8pPr>
              <a:defRPr sz="1377"/>
            </a:lvl8pPr>
            <a:lvl9pPr>
              <a:defRPr sz="1377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840213" y="2393288"/>
            <a:ext cx="3341481" cy="997406"/>
          </a:xfrm>
        </p:spPr>
        <p:txBody>
          <a:bodyPr anchor="b"/>
          <a:lstStyle>
            <a:lvl1pPr marL="0" indent="0">
              <a:buNone/>
              <a:defRPr sz="2066" b="1"/>
            </a:lvl1pPr>
            <a:lvl2pPr marL="384434" indent="0">
              <a:buNone/>
              <a:defRPr sz="1653" b="1"/>
            </a:lvl2pPr>
            <a:lvl3pPr marL="768868" indent="0">
              <a:buNone/>
              <a:defRPr sz="1653" b="1"/>
            </a:lvl3pPr>
            <a:lvl4pPr marL="1153303" indent="0">
              <a:buNone/>
              <a:defRPr sz="1377" b="1"/>
            </a:lvl4pPr>
            <a:lvl5pPr marL="1537737" indent="0">
              <a:buNone/>
              <a:defRPr sz="1377" b="1"/>
            </a:lvl5pPr>
            <a:lvl6pPr marL="1922171" indent="0">
              <a:buNone/>
              <a:defRPr sz="1377" b="1"/>
            </a:lvl6pPr>
            <a:lvl7pPr marL="2306605" indent="0">
              <a:buNone/>
              <a:defRPr sz="1377" b="1"/>
            </a:lvl7pPr>
            <a:lvl8pPr marL="2691039" indent="0">
              <a:buNone/>
              <a:defRPr sz="1377" b="1"/>
            </a:lvl8pPr>
            <a:lvl9pPr marL="3075473" indent="0">
              <a:buNone/>
              <a:defRPr sz="1377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840213" y="3390690"/>
            <a:ext cx="3341481" cy="6160167"/>
          </a:xfrm>
        </p:spPr>
        <p:txBody>
          <a:bodyPr/>
          <a:lstStyle>
            <a:lvl1pPr>
              <a:defRPr sz="2066"/>
            </a:lvl1pPr>
            <a:lvl2pPr>
              <a:defRPr sz="1653"/>
            </a:lvl2pPr>
            <a:lvl3pPr>
              <a:defRPr sz="1653"/>
            </a:lvl3pPr>
            <a:lvl4pPr>
              <a:defRPr sz="1377"/>
            </a:lvl4pPr>
            <a:lvl5pPr>
              <a:defRPr sz="1377"/>
            </a:lvl5pPr>
            <a:lvl6pPr>
              <a:defRPr sz="1377"/>
            </a:lvl6pPr>
            <a:lvl7pPr>
              <a:defRPr sz="1377"/>
            </a:lvl7pPr>
            <a:lvl8pPr>
              <a:defRPr sz="1377"/>
            </a:lvl8pPr>
            <a:lvl9pPr>
              <a:defRPr sz="1377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04/06/2021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639438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04/06/2021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267898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04/06/2021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374712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7985" y="425695"/>
            <a:ext cx="2487081" cy="1811668"/>
          </a:xfrm>
        </p:spPr>
        <p:txBody>
          <a:bodyPr anchor="b"/>
          <a:lstStyle>
            <a:lvl1pPr algn="l">
              <a:defRPr sz="1653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955625" y="425694"/>
            <a:ext cx="4226068" cy="9125166"/>
          </a:xfrm>
        </p:spPr>
        <p:txBody>
          <a:bodyPr/>
          <a:lstStyle>
            <a:lvl1pPr>
              <a:defRPr sz="2616"/>
            </a:lvl1pPr>
            <a:lvl2pPr>
              <a:defRPr sz="2479"/>
            </a:lvl2pPr>
            <a:lvl3pPr>
              <a:defRPr sz="2066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77985" y="2237362"/>
            <a:ext cx="2487081" cy="7313497"/>
          </a:xfrm>
        </p:spPr>
        <p:txBody>
          <a:bodyPr/>
          <a:lstStyle>
            <a:lvl1pPr marL="0" indent="0">
              <a:buNone/>
              <a:defRPr sz="1239"/>
            </a:lvl1pPr>
            <a:lvl2pPr marL="384434" indent="0">
              <a:buNone/>
              <a:defRPr sz="964"/>
            </a:lvl2pPr>
            <a:lvl3pPr marL="768868" indent="0">
              <a:buNone/>
              <a:defRPr sz="826"/>
            </a:lvl3pPr>
            <a:lvl4pPr marL="1153303" indent="0">
              <a:buNone/>
              <a:defRPr sz="689"/>
            </a:lvl4pPr>
            <a:lvl5pPr marL="1537737" indent="0">
              <a:buNone/>
              <a:defRPr sz="689"/>
            </a:lvl5pPr>
            <a:lvl6pPr marL="1922171" indent="0">
              <a:buNone/>
              <a:defRPr sz="689"/>
            </a:lvl6pPr>
            <a:lvl7pPr marL="2306605" indent="0">
              <a:buNone/>
              <a:defRPr sz="689"/>
            </a:lvl7pPr>
            <a:lvl8pPr marL="2691039" indent="0">
              <a:buNone/>
              <a:defRPr sz="689"/>
            </a:lvl8pPr>
            <a:lvl9pPr marL="3075473" indent="0">
              <a:buNone/>
              <a:defRPr sz="689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04/06/2021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603233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1750" y="7484273"/>
            <a:ext cx="4535805" cy="883559"/>
          </a:xfrm>
        </p:spPr>
        <p:txBody>
          <a:bodyPr anchor="b"/>
          <a:lstStyle>
            <a:lvl1pPr algn="l">
              <a:defRPr sz="1653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481750" y="955335"/>
            <a:ext cx="4535805" cy="6415088"/>
          </a:xfrm>
        </p:spPr>
        <p:txBody>
          <a:bodyPr/>
          <a:lstStyle>
            <a:lvl1pPr marL="0" indent="0">
              <a:buNone/>
              <a:defRPr sz="2616"/>
            </a:lvl1pPr>
            <a:lvl2pPr marL="384434" indent="0">
              <a:buNone/>
              <a:defRPr sz="2479"/>
            </a:lvl2pPr>
            <a:lvl3pPr marL="768868" indent="0">
              <a:buNone/>
              <a:defRPr sz="2066"/>
            </a:lvl3pPr>
            <a:lvl4pPr marL="1153303" indent="0">
              <a:buNone/>
              <a:defRPr sz="1653"/>
            </a:lvl4pPr>
            <a:lvl5pPr marL="1537737" indent="0">
              <a:buNone/>
              <a:defRPr sz="1653"/>
            </a:lvl5pPr>
            <a:lvl6pPr marL="1922171" indent="0">
              <a:buNone/>
              <a:defRPr sz="1653"/>
            </a:lvl6pPr>
            <a:lvl7pPr marL="2306605" indent="0">
              <a:buNone/>
              <a:defRPr sz="1653"/>
            </a:lvl7pPr>
            <a:lvl8pPr marL="2691039" indent="0">
              <a:buNone/>
              <a:defRPr sz="1653"/>
            </a:lvl8pPr>
            <a:lvl9pPr marL="3075473" indent="0">
              <a:buNone/>
              <a:defRPr sz="1653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481750" y="8367832"/>
            <a:ext cx="4535805" cy="1254804"/>
          </a:xfrm>
        </p:spPr>
        <p:txBody>
          <a:bodyPr/>
          <a:lstStyle>
            <a:lvl1pPr marL="0" indent="0">
              <a:buNone/>
              <a:defRPr sz="1239"/>
            </a:lvl1pPr>
            <a:lvl2pPr marL="384434" indent="0">
              <a:buNone/>
              <a:defRPr sz="964"/>
            </a:lvl2pPr>
            <a:lvl3pPr marL="768868" indent="0">
              <a:buNone/>
              <a:defRPr sz="826"/>
            </a:lvl3pPr>
            <a:lvl4pPr marL="1153303" indent="0">
              <a:buNone/>
              <a:defRPr sz="689"/>
            </a:lvl4pPr>
            <a:lvl5pPr marL="1537737" indent="0">
              <a:buNone/>
              <a:defRPr sz="689"/>
            </a:lvl5pPr>
            <a:lvl6pPr marL="1922171" indent="0">
              <a:buNone/>
              <a:defRPr sz="689"/>
            </a:lvl6pPr>
            <a:lvl7pPr marL="2306605" indent="0">
              <a:buNone/>
              <a:defRPr sz="689"/>
            </a:lvl7pPr>
            <a:lvl8pPr marL="2691039" indent="0">
              <a:buNone/>
              <a:defRPr sz="689"/>
            </a:lvl8pPr>
            <a:lvl9pPr marL="3075473" indent="0">
              <a:buNone/>
              <a:defRPr sz="689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04/06/2021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672512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77987" y="428170"/>
            <a:ext cx="6803708" cy="1781970"/>
          </a:xfrm>
          <a:prstGeom prst="rect">
            <a:avLst/>
          </a:prstGeom>
        </p:spPr>
        <p:txBody>
          <a:bodyPr vert="horz" lIns="55832" tIns="27916" rIns="55832" bIns="27916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7987" y="2494759"/>
            <a:ext cx="6803708" cy="7056104"/>
          </a:xfrm>
          <a:prstGeom prst="rect">
            <a:avLst/>
          </a:prstGeom>
        </p:spPr>
        <p:txBody>
          <a:bodyPr vert="horz" lIns="55832" tIns="27916" rIns="55832" bIns="27916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77988" y="9909731"/>
            <a:ext cx="1763924" cy="569241"/>
          </a:xfrm>
          <a:prstGeom prst="rect">
            <a:avLst/>
          </a:prstGeom>
        </p:spPr>
        <p:txBody>
          <a:bodyPr vert="horz" lIns="55832" tIns="27916" rIns="55832" bIns="27916" rtlCol="0" anchor="ctr"/>
          <a:lstStyle>
            <a:lvl1pPr algn="l">
              <a:defRPr sz="96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5A39D0-8A89-48B0-8984-B7671F1945C1}" type="datetimeFigureOut">
              <a:rPr lang="fr-FR" smtClean="0"/>
              <a:pPr/>
              <a:t>04/06/2021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582894" y="9909731"/>
            <a:ext cx="2393897" cy="569241"/>
          </a:xfrm>
          <a:prstGeom prst="rect">
            <a:avLst/>
          </a:prstGeom>
        </p:spPr>
        <p:txBody>
          <a:bodyPr vert="horz" lIns="55832" tIns="27916" rIns="55832" bIns="27916" rtlCol="0" anchor="ctr"/>
          <a:lstStyle>
            <a:lvl1pPr algn="ctr">
              <a:defRPr sz="96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417770" y="9909731"/>
            <a:ext cx="1763924" cy="569241"/>
          </a:xfrm>
          <a:prstGeom prst="rect">
            <a:avLst/>
          </a:prstGeom>
        </p:spPr>
        <p:txBody>
          <a:bodyPr vert="horz" lIns="55832" tIns="27916" rIns="55832" bIns="27916" rtlCol="0" anchor="ctr"/>
          <a:lstStyle>
            <a:lvl1pPr algn="r">
              <a:defRPr sz="96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704842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768868" rtl="0" eaLnBrk="1" latinLnBrk="0" hangingPunct="1">
        <a:spcBef>
          <a:spcPct val="0"/>
        </a:spcBef>
        <a:buNone/>
        <a:defRPr sz="371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88326" indent="-288326" algn="l" defTabSz="768868" rtl="0" eaLnBrk="1" latinLnBrk="0" hangingPunct="1">
        <a:spcBef>
          <a:spcPct val="20000"/>
        </a:spcBef>
        <a:buFont typeface="Arial" panose="020B0604020202020204" pitchFamily="34" charset="0"/>
        <a:buChar char="•"/>
        <a:defRPr sz="2616" kern="1200">
          <a:solidFill>
            <a:schemeClr val="tx1"/>
          </a:solidFill>
          <a:latin typeface="+mn-lt"/>
          <a:ea typeface="+mn-ea"/>
          <a:cs typeface="+mn-cs"/>
        </a:defRPr>
      </a:lvl1pPr>
      <a:lvl2pPr marL="624706" indent="-240272" algn="l" defTabSz="768868" rtl="0" eaLnBrk="1" latinLnBrk="0" hangingPunct="1">
        <a:spcBef>
          <a:spcPct val="20000"/>
        </a:spcBef>
        <a:buFont typeface="Arial" panose="020B0604020202020204" pitchFamily="34" charset="0"/>
        <a:buChar char="–"/>
        <a:defRPr sz="2479" kern="1200">
          <a:solidFill>
            <a:schemeClr val="tx1"/>
          </a:solidFill>
          <a:latin typeface="+mn-lt"/>
          <a:ea typeface="+mn-ea"/>
          <a:cs typeface="+mn-cs"/>
        </a:defRPr>
      </a:lvl2pPr>
      <a:lvl3pPr marL="961086" indent="-192217" algn="l" defTabSz="768868" rtl="0" eaLnBrk="1" latinLnBrk="0" hangingPunct="1">
        <a:spcBef>
          <a:spcPct val="20000"/>
        </a:spcBef>
        <a:buFont typeface="Arial" panose="020B0604020202020204" pitchFamily="34" charset="0"/>
        <a:buChar char="•"/>
        <a:defRPr sz="2066" kern="1200">
          <a:solidFill>
            <a:schemeClr val="tx1"/>
          </a:solidFill>
          <a:latin typeface="+mn-lt"/>
          <a:ea typeface="+mn-ea"/>
          <a:cs typeface="+mn-cs"/>
        </a:defRPr>
      </a:lvl3pPr>
      <a:lvl4pPr marL="1345520" indent="-192217" algn="l" defTabSz="768868" rtl="0" eaLnBrk="1" latinLnBrk="0" hangingPunct="1">
        <a:spcBef>
          <a:spcPct val="20000"/>
        </a:spcBef>
        <a:buFont typeface="Arial" panose="020B0604020202020204" pitchFamily="34" charset="0"/>
        <a:buChar char="–"/>
        <a:defRPr sz="1653" kern="1200">
          <a:solidFill>
            <a:schemeClr val="tx1"/>
          </a:solidFill>
          <a:latin typeface="+mn-lt"/>
          <a:ea typeface="+mn-ea"/>
          <a:cs typeface="+mn-cs"/>
        </a:defRPr>
      </a:lvl4pPr>
      <a:lvl5pPr marL="1729954" indent="-192217" algn="l" defTabSz="768868" rtl="0" eaLnBrk="1" latinLnBrk="0" hangingPunct="1">
        <a:spcBef>
          <a:spcPct val="20000"/>
        </a:spcBef>
        <a:buFont typeface="Arial" panose="020B0604020202020204" pitchFamily="34" charset="0"/>
        <a:buChar char="»"/>
        <a:defRPr sz="1653" kern="1200">
          <a:solidFill>
            <a:schemeClr val="tx1"/>
          </a:solidFill>
          <a:latin typeface="+mn-lt"/>
          <a:ea typeface="+mn-ea"/>
          <a:cs typeface="+mn-cs"/>
        </a:defRPr>
      </a:lvl5pPr>
      <a:lvl6pPr marL="2114388" indent="-192217" algn="l" defTabSz="768868" rtl="0" eaLnBrk="1" latinLnBrk="0" hangingPunct="1">
        <a:spcBef>
          <a:spcPct val="20000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6pPr>
      <a:lvl7pPr marL="2498824" indent="-192217" algn="l" defTabSz="768868" rtl="0" eaLnBrk="1" latinLnBrk="0" hangingPunct="1">
        <a:spcBef>
          <a:spcPct val="20000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7pPr>
      <a:lvl8pPr marL="2883258" indent="-192217" algn="l" defTabSz="768868" rtl="0" eaLnBrk="1" latinLnBrk="0" hangingPunct="1">
        <a:spcBef>
          <a:spcPct val="20000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8pPr>
      <a:lvl9pPr marL="3267692" indent="-192217" algn="l" defTabSz="768868" rtl="0" eaLnBrk="1" latinLnBrk="0" hangingPunct="1">
        <a:spcBef>
          <a:spcPct val="20000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768868" rtl="0" eaLnBrk="1" latinLnBrk="0" hangingPunct="1">
        <a:defRPr sz="1653" kern="1200">
          <a:solidFill>
            <a:schemeClr val="tx1"/>
          </a:solidFill>
          <a:latin typeface="+mn-lt"/>
          <a:ea typeface="+mn-ea"/>
          <a:cs typeface="+mn-cs"/>
        </a:defRPr>
      </a:lvl1pPr>
      <a:lvl2pPr marL="384434" algn="l" defTabSz="768868" rtl="0" eaLnBrk="1" latinLnBrk="0" hangingPunct="1">
        <a:defRPr sz="1653" kern="1200">
          <a:solidFill>
            <a:schemeClr val="tx1"/>
          </a:solidFill>
          <a:latin typeface="+mn-lt"/>
          <a:ea typeface="+mn-ea"/>
          <a:cs typeface="+mn-cs"/>
        </a:defRPr>
      </a:lvl2pPr>
      <a:lvl3pPr marL="768868" algn="l" defTabSz="768868" rtl="0" eaLnBrk="1" latinLnBrk="0" hangingPunct="1"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153303" algn="l" defTabSz="768868" rtl="0" eaLnBrk="1" latinLnBrk="0" hangingPunct="1">
        <a:defRPr sz="1653" kern="1200">
          <a:solidFill>
            <a:schemeClr val="tx1"/>
          </a:solidFill>
          <a:latin typeface="+mn-lt"/>
          <a:ea typeface="+mn-ea"/>
          <a:cs typeface="+mn-cs"/>
        </a:defRPr>
      </a:lvl4pPr>
      <a:lvl5pPr marL="1537737" algn="l" defTabSz="768868" rtl="0" eaLnBrk="1" latinLnBrk="0" hangingPunct="1">
        <a:defRPr sz="1653" kern="1200">
          <a:solidFill>
            <a:schemeClr val="tx1"/>
          </a:solidFill>
          <a:latin typeface="+mn-lt"/>
          <a:ea typeface="+mn-ea"/>
          <a:cs typeface="+mn-cs"/>
        </a:defRPr>
      </a:lvl5pPr>
      <a:lvl6pPr marL="1922171" algn="l" defTabSz="768868" rtl="0" eaLnBrk="1" latinLnBrk="0" hangingPunct="1">
        <a:defRPr sz="1653" kern="1200">
          <a:solidFill>
            <a:schemeClr val="tx1"/>
          </a:solidFill>
          <a:latin typeface="+mn-lt"/>
          <a:ea typeface="+mn-ea"/>
          <a:cs typeface="+mn-cs"/>
        </a:defRPr>
      </a:lvl6pPr>
      <a:lvl7pPr marL="2306605" algn="l" defTabSz="768868" rtl="0" eaLnBrk="1" latinLnBrk="0" hangingPunct="1">
        <a:defRPr sz="1653" kern="1200">
          <a:solidFill>
            <a:schemeClr val="tx1"/>
          </a:solidFill>
          <a:latin typeface="+mn-lt"/>
          <a:ea typeface="+mn-ea"/>
          <a:cs typeface="+mn-cs"/>
        </a:defRPr>
      </a:lvl7pPr>
      <a:lvl8pPr marL="2691039" algn="l" defTabSz="768868" rtl="0" eaLnBrk="1" latinLnBrk="0" hangingPunct="1">
        <a:defRPr sz="1653" kern="1200">
          <a:solidFill>
            <a:schemeClr val="tx1"/>
          </a:solidFill>
          <a:latin typeface="+mn-lt"/>
          <a:ea typeface="+mn-ea"/>
          <a:cs typeface="+mn-cs"/>
        </a:defRPr>
      </a:lvl8pPr>
      <a:lvl9pPr marL="3075473" algn="l" defTabSz="768868" rtl="0" eaLnBrk="1" latinLnBrk="0" hangingPunct="1">
        <a:defRPr sz="165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Espace réservé du contenu 2"/>
          <p:cNvSpPr txBox="1">
            <a:spLocks/>
          </p:cNvSpPr>
          <p:nvPr/>
        </p:nvSpPr>
        <p:spPr>
          <a:xfrm>
            <a:off x="-134592" y="9709033"/>
            <a:ext cx="7694268" cy="991620"/>
          </a:xfrm>
          <a:prstGeom prst="rect">
            <a:avLst/>
          </a:prstGeom>
          <a:solidFill>
            <a:srgbClr val="33241F"/>
          </a:solidFill>
          <a:ln>
            <a:solidFill>
              <a:schemeClr val="bg1"/>
            </a:solidFill>
          </a:ln>
        </p:spPr>
        <p:txBody>
          <a:bodyPr lIns="110231" tIns="55116" rIns="110231" bIns="55116">
            <a:normAutofit/>
          </a:bodyPr>
          <a:lstStyle>
            <a:lvl1pPr marL="239173" indent="-239173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8208" indent="-199311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97243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16140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35037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53934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72831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391728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10625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fr-FR" sz="1515" b="1" dirty="0">
              <a:solidFill>
                <a:schemeClr val="bg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4466" y="136929"/>
            <a:ext cx="3395331" cy="151128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286"/>
          </a:p>
        </p:txBody>
      </p:sp>
      <p:sp>
        <p:nvSpPr>
          <p:cNvPr id="10" name="Titre 1"/>
          <p:cNvSpPr txBox="1">
            <a:spLocks/>
          </p:cNvSpPr>
          <p:nvPr/>
        </p:nvSpPr>
        <p:spPr>
          <a:xfrm>
            <a:off x="0" y="1492269"/>
            <a:ext cx="4355901" cy="685285"/>
          </a:xfrm>
          <a:prstGeom prst="rect">
            <a:avLst/>
          </a:prstGeom>
          <a:solidFill>
            <a:srgbClr val="33241F"/>
          </a:solidFill>
        </p:spPr>
        <p:txBody>
          <a:bodyPr lIns="63037" tIns="31518" rIns="63037" bIns="31518">
            <a:noAutofit/>
          </a:bodyPr>
          <a:lstStyle>
            <a:lvl1pPr algn="ctr" defTabSz="111531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1928" b="1" dirty="0" smtClean="0">
                <a:solidFill>
                  <a:schemeClr val="bg1"/>
                </a:solidFill>
              </a:rPr>
              <a:t>Comment se remettre en santé après</a:t>
            </a:r>
          </a:p>
          <a:p>
            <a:r>
              <a:rPr lang="fr-FR" sz="1928" b="1" dirty="0" smtClean="0">
                <a:solidFill>
                  <a:schemeClr val="bg1"/>
                </a:solidFill>
              </a:rPr>
              <a:t>une Affection de Longue Durée ?</a:t>
            </a:r>
            <a:endParaRPr lang="fr-FR" sz="1928" b="1" dirty="0">
              <a:solidFill>
                <a:schemeClr val="bg1"/>
              </a:solidFill>
            </a:endParaRPr>
          </a:p>
        </p:txBody>
      </p:sp>
      <p:sp>
        <p:nvSpPr>
          <p:cNvPr id="27" name="ZoneTexte 26"/>
          <p:cNvSpPr txBox="1"/>
          <p:nvPr/>
        </p:nvSpPr>
        <p:spPr>
          <a:xfrm>
            <a:off x="2218122" y="9891530"/>
            <a:ext cx="3123428" cy="626625"/>
          </a:xfrm>
          <a:prstGeom prst="rect">
            <a:avLst/>
          </a:prstGeom>
          <a:noFill/>
        </p:spPr>
        <p:txBody>
          <a:bodyPr wrap="square" lIns="116946" tIns="58473" rIns="116946" bIns="58473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fr-FR" sz="2203" b="1" dirty="0">
                <a:solidFill>
                  <a:srgbClr val="0085B0"/>
                </a:solidFill>
                <a:latin typeface="Trebuchet MS" panose="020B0603020202020204" pitchFamily="34" charset="0"/>
              </a:rPr>
              <a:t>www.kheprisante.fr</a:t>
            </a:r>
          </a:p>
        </p:txBody>
      </p:sp>
      <p:sp>
        <p:nvSpPr>
          <p:cNvPr id="22" name="Titre 1"/>
          <p:cNvSpPr txBox="1">
            <a:spLocks/>
          </p:cNvSpPr>
          <p:nvPr/>
        </p:nvSpPr>
        <p:spPr>
          <a:xfrm>
            <a:off x="274823" y="1032128"/>
            <a:ext cx="2960003" cy="312165"/>
          </a:xfrm>
          <a:prstGeom prst="rect">
            <a:avLst/>
          </a:prstGeom>
        </p:spPr>
        <p:txBody>
          <a:bodyPr lIns="63037" tIns="31518" rIns="63037" bIns="31518">
            <a:noAutofit/>
          </a:bodyPr>
          <a:lstStyle>
            <a:lvl1pPr algn="ctr" defTabSz="111531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1653" b="1" dirty="0">
                <a:solidFill>
                  <a:srgbClr val="0070C0"/>
                </a:solidFill>
              </a:rPr>
              <a:t>Espace de Santé </a:t>
            </a:r>
            <a:r>
              <a:rPr lang="fr-FR" sz="1653" b="1" dirty="0" smtClean="0">
                <a:solidFill>
                  <a:srgbClr val="0070C0"/>
                </a:solidFill>
              </a:rPr>
              <a:t>intégrative</a:t>
            </a:r>
            <a:endParaRPr lang="fr-FR" sz="1653" b="1" dirty="0">
              <a:solidFill>
                <a:schemeClr val="bg2">
                  <a:lumMod val="50000"/>
                </a:schemeClr>
              </a:solidFill>
            </a:endParaRPr>
          </a:p>
        </p:txBody>
      </p:sp>
      <p:pic>
        <p:nvPicPr>
          <p:cNvPr id="25" name="Image 24" descr="C:\Users\PC\Dropbox\01-Sophrokhépri\Marketing et Communication\Cocooning Day\Telethon 7 et 8 décembre\logo VMAPI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8490" y="9635028"/>
            <a:ext cx="1740940" cy="1065844"/>
          </a:xfrm>
          <a:prstGeom prst="rect">
            <a:avLst/>
          </a:prstGeom>
          <a:noFill/>
          <a:ln>
            <a:noFill/>
          </a:ln>
        </p:spPr>
      </p:pic>
      <p:pic>
        <p:nvPicPr>
          <p:cNvPr id="2" name="Imag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824" y="250249"/>
            <a:ext cx="2960003" cy="620437"/>
          </a:xfrm>
          <a:prstGeom prst="rect">
            <a:avLst/>
          </a:prstGeom>
        </p:spPr>
      </p:pic>
      <p:sp>
        <p:nvSpPr>
          <p:cNvPr id="4" name="ZoneTexte 3"/>
          <p:cNvSpPr txBox="1"/>
          <p:nvPr/>
        </p:nvSpPr>
        <p:spPr>
          <a:xfrm>
            <a:off x="395460" y="2249562"/>
            <a:ext cx="6768753" cy="2677656"/>
          </a:xfrm>
          <a:prstGeom prst="rect">
            <a:avLst/>
          </a:prstGeom>
          <a:noFill/>
        </p:spPr>
        <p:txBody>
          <a:bodyPr wrap="square" numCol="2" rtlCol="0">
            <a:spAutoFit/>
          </a:bodyPr>
          <a:lstStyle/>
          <a:p>
            <a:r>
              <a:rPr lang="fr-FR" sz="1400" b="1" dirty="0" smtClean="0">
                <a:solidFill>
                  <a:schemeClr val="bg2">
                    <a:lumMod val="50000"/>
                  </a:schemeClr>
                </a:solidFill>
              </a:rPr>
              <a:t>Evelyne Revellat </a:t>
            </a:r>
            <a:r>
              <a:rPr lang="fr-FR" sz="1200" b="1" dirty="0">
                <a:solidFill>
                  <a:schemeClr val="bg2">
                    <a:lumMod val="10000"/>
                  </a:schemeClr>
                </a:solidFill>
              </a:rPr>
              <a:t>a fondé et dirige depuis 5 ans </a:t>
            </a:r>
            <a:r>
              <a:rPr lang="fr-FR" sz="1400" b="1" dirty="0" err="1">
                <a:solidFill>
                  <a:schemeClr val="bg2">
                    <a:lumMod val="50000"/>
                  </a:schemeClr>
                </a:solidFill>
              </a:rPr>
              <a:t>Khépri</a:t>
            </a:r>
            <a:r>
              <a:rPr lang="fr-FR" sz="1400" b="1" dirty="0">
                <a:solidFill>
                  <a:schemeClr val="bg2">
                    <a:lumMod val="50000"/>
                  </a:schemeClr>
                </a:solidFill>
              </a:rPr>
              <a:t> Santé</a:t>
            </a:r>
            <a:r>
              <a:rPr lang="fr-FR" sz="1200" b="1" dirty="0">
                <a:solidFill>
                  <a:schemeClr val="bg2">
                    <a:lumMod val="10000"/>
                  </a:schemeClr>
                </a:solidFill>
              </a:rPr>
              <a:t>, le premier centre en </a:t>
            </a:r>
            <a:r>
              <a:rPr lang="fr-FR" sz="1200" b="1" dirty="0" smtClean="0">
                <a:solidFill>
                  <a:schemeClr val="bg2">
                    <a:lumMod val="10000"/>
                  </a:schemeClr>
                </a:solidFill>
              </a:rPr>
              <a:t>France de </a:t>
            </a:r>
            <a:r>
              <a:rPr lang="fr-FR" sz="1400" b="1" dirty="0">
                <a:solidFill>
                  <a:schemeClr val="bg2">
                    <a:lumMod val="50000"/>
                  </a:schemeClr>
                </a:solidFill>
              </a:rPr>
              <a:t>Santé Intégrative </a:t>
            </a:r>
            <a:r>
              <a:rPr lang="fr-FR" sz="1200" b="1" dirty="0">
                <a:solidFill>
                  <a:schemeClr val="bg2">
                    <a:lumMod val="10000"/>
                  </a:schemeClr>
                </a:solidFill>
              </a:rPr>
              <a:t>ayant </a:t>
            </a:r>
            <a:r>
              <a:rPr lang="fr-FR" sz="1200" b="1" dirty="0" smtClean="0">
                <a:solidFill>
                  <a:schemeClr val="bg2">
                    <a:lumMod val="10000"/>
                  </a:schemeClr>
                </a:solidFill>
              </a:rPr>
              <a:t>un </a:t>
            </a:r>
            <a:r>
              <a:rPr lang="fr-FR" sz="1400" b="1" dirty="0" smtClean="0">
                <a:solidFill>
                  <a:schemeClr val="bg2">
                    <a:lumMod val="50000"/>
                  </a:schemeClr>
                </a:solidFill>
              </a:rPr>
              <a:t>dispositif </a:t>
            </a:r>
            <a:r>
              <a:rPr lang="fr-FR" sz="1400" b="1" dirty="0">
                <a:solidFill>
                  <a:schemeClr val="bg2">
                    <a:lumMod val="50000"/>
                  </a:schemeClr>
                </a:solidFill>
              </a:rPr>
              <a:t>médical </a:t>
            </a:r>
            <a:r>
              <a:rPr lang="fr-FR" sz="1200" b="1" dirty="0">
                <a:solidFill>
                  <a:schemeClr val="bg2">
                    <a:lumMod val="10000"/>
                  </a:schemeClr>
                </a:solidFill>
              </a:rPr>
              <a:t>pour le traitement </a:t>
            </a:r>
            <a:r>
              <a:rPr lang="fr-FR" sz="1200" b="1" dirty="0" smtClean="0">
                <a:solidFill>
                  <a:schemeClr val="bg2">
                    <a:lumMod val="10000"/>
                  </a:schemeClr>
                </a:solidFill>
              </a:rPr>
              <a:t>non médicamenteux </a:t>
            </a:r>
            <a:r>
              <a:rPr lang="fr-FR" sz="1200" b="1" dirty="0">
                <a:solidFill>
                  <a:schemeClr val="bg2">
                    <a:lumMod val="10000"/>
                  </a:schemeClr>
                </a:solidFill>
              </a:rPr>
              <a:t>de la </a:t>
            </a:r>
            <a:r>
              <a:rPr lang="fr-FR" sz="1200" b="1" i="1" u="sng" dirty="0">
                <a:solidFill>
                  <a:schemeClr val="bg2">
                    <a:lumMod val="10000"/>
                  </a:schemeClr>
                </a:solidFill>
              </a:rPr>
              <a:t>douleur chronique et des douleurs </a:t>
            </a:r>
            <a:r>
              <a:rPr lang="fr-FR" sz="1200" b="1" i="1" u="sng" dirty="0" smtClean="0">
                <a:solidFill>
                  <a:schemeClr val="bg2">
                    <a:lumMod val="10000"/>
                  </a:schemeClr>
                </a:solidFill>
              </a:rPr>
              <a:t>liées à </a:t>
            </a:r>
            <a:r>
              <a:rPr lang="fr-FR" sz="1200" b="1" i="1" u="sng" dirty="0">
                <a:solidFill>
                  <a:schemeClr val="bg2">
                    <a:lumMod val="10000"/>
                  </a:schemeClr>
                </a:solidFill>
              </a:rPr>
              <a:t>la </a:t>
            </a:r>
            <a:r>
              <a:rPr lang="fr-FR" sz="1200" b="1" i="1" u="sng" dirty="0" smtClean="0">
                <a:solidFill>
                  <a:schemeClr val="bg2">
                    <a:lumMod val="10000"/>
                  </a:schemeClr>
                </a:solidFill>
              </a:rPr>
              <a:t>fibromyalgie, aux </a:t>
            </a:r>
            <a:r>
              <a:rPr lang="fr-FR" sz="1200" b="1" i="1" u="sng" dirty="0">
                <a:solidFill>
                  <a:schemeClr val="bg2">
                    <a:lumMod val="10000"/>
                  </a:schemeClr>
                </a:solidFill>
              </a:rPr>
              <a:t>troubles </a:t>
            </a:r>
            <a:r>
              <a:rPr lang="fr-FR" sz="1200" b="1" i="1" u="sng" dirty="0" smtClean="0">
                <a:solidFill>
                  <a:schemeClr val="bg2">
                    <a:lumMod val="10000"/>
                  </a:schemeClr>
                </a:solidFill>
              </a:rPr>
              <a:t>musculo-squelettiques</a:t>
            </a:r>
            <a:br>
              <a:rPr lang="fr-FR" sz="1200" b="1" i="1" u="sng" dirty="0" smtClean="0">
                <a:solidFill>
                  <a:schemeClr val="bg2">
                    <a:lumMod val="10000"/>
                  </a:schemeClr>
                </a:solidFill>
              </a:rPr>
            </a:br>
            <a:r>
              <a:rPr lang="fr-FR" sz="1200" b="1" i="1" u="sng" dirty="0" smtClean="0">
                <a:solidFill>
                  <a:schemeClr val="bg2">
                    <a:lumMod val="10000"/>
                  </a:schemeClr>
                </a:solidFill>
              </a:rPr>
              <a:t>et </a:t>
            </a:r>
            <a:r>
              <a:rPr lang="fr-FR" sz="1200" b="1" i="1" u="sng" dirty="0">
                <a:solidFill>
                  <a:schemeClr val="bg2">
                    <a:lumMod val="10000"/>
                  </a:schemeClr>
                </a:solidFill>
              </a:rPr>
              <a:t>à la migraine, ainsi que pour le </a:t>
            </a:r>
            <a:r>
              <a:rPr lang="fr-FR" sz="1200" b="1" i="1" u="sng" dirty="0" smtClean="0">
                <a:solidFill>
                  <a:schemeClr val="bg2">
                    <a:lumMod val="10000"/>
                  </a:schemeClr>
                </a:solidFill>
              </a:rPr>
              <a:t>traitement d’appoint </a:t>
            </a:r>
            <a:r>
              <a:rPr lang="fr-FR" sz="1200" b="1" i="1" u="sng" dirty="0">
                <a:solidFill>
                  <a:schemeClr val="bg2">
                    <a:lumMod val="10000"/>
                  </a:schemeClr>
                </a:solidFill>
              </a:rPr>
              <a:t>des pathologies mentales comme la dépression, l’anxiété et </a:t>
            </a:r>
            <a:r>
              <a:rPr lang="fr-FR" sz="1200" b="1" i="1" u="sng" dirty="0" smtClean="0">
                <a:solidFill>
                  <a:schemeClr val="bg2">
                    <a:lumMod val="10000"/>
                  </a:schemeClr>
                </a:solidFill>
              </a:rPr>
              <a:t>les troubles </a:t>
            </a:r>
            <a:r>
              <a:rPr lang="fr-FR" sz="1200" b="1" i="1" u="sng" dirty="0">
                <a:solidFill>
                  <a:schemeClr val="bg2">
                    <a:lumMod val="10000"/>
                  </a:schemeClr>
                </a:solidFill>
              </a:rPr>
              <a:t>du sommeil </a:t>
            </a:r>
            <a:r>
              <a:rPr lang="fr-FR" sz="1200" b="1" i="1" u="sng" dirty="0" smtClean="0">
                <a:solidFill>
                  <a:schemeClr val="bg2">
                    <a:lumMod val="10000"/>
                  </a:schemeClr>
                </a:solidFill>
              </a:rPr>
              <a:t>associés.</a:t>
            </a:r>
            <a:r>
              <a:rPr lang="fr-FR" sz="1200" b="1" dirty="0">
                <a:solidFill>
                  <a:schemeClr val="bg2">
                    <a:lumMod val="10000"/>
                  </a:schemeClr>
                </a:solidFill>
              </a:rPr>
              <a:t/>
            </a:r>
            <a:br>
              <a:rPr lang="fr-FR" sz="1200" b="1" dirty="0">
                <a:solidFill>
                  <a:schemeClr val="bg2">
                    <a:lumMod val="10000"/>
                  </a:schemeClr>
                </a:solidFill>
              </a:rPr>
            </a:br>
            <a:r>
              <a:rPr lang="fr-FR" sz="1200" b="1" dirty="0" smtClean="0">
                <a:solidFill>
                  <a:schemeClr val="bg2">
                    <a:lumMod val="10000"/>
                  </a:schemeClr>
                </a:solidFill>
              </a:rPr>
              <a:t>Les </a:t>
            </a:r>
            <a:r>
              <a:rPr lang="fr-FR" sz="1200" b="1" dirty="0">
                <a:solidFill>
                  <a:schemeClr val="bg2">
                    <a:lumMod val="10000"/>
                  </a:schemeClr>
                </a:solidFill>
              </a:rPr>
              <a:t>protocoles sont conçus et suivis par </a:t>
            </a:r>
            <a:r>
              <a:rPr lang="fr-FR" sz="1200" b="1" dirty="0" smtClean="0">
                <a:solidFill>
                  <a:schemeClr val="bg2">
                    <a:lumMod val="10000"/>
                  </a:schemeClr>
                </a:solidFill>
              </a:rPr>
              <a:t>des médecins.</a:t>
            </a:r>
            <a:endParaRPr lang="fr-FR" sz="1200" b="1" dirty="0">
              <a:solidFill>
                <a:schemeClr val="bg2">
                  <a:lumMod val="10000"/>
                </a:schemeClr>
              </a:solidFill>
            </a:endParaRPr>
          </a:p>
          <a:p>
            <a:endParaRPr lang="fr-FR" sz="1200" b="1" dirty="0">
              <a:solidFill>
                <a:schemeClr val="bg2">
                  <a:lumMod val="10000"/>
                </a:schemeClr>
              </a:solidFill>
            </a:endParaRPr>
          </a:p>
          <a:p>
            <a:r>
              <a:rPr lang="fr-FR" sz="1200" b="1" dirty="0" smtClean="0">
                <a:solidFill>
                  <a:schemeClr val="bg2">
                    <a:lumMod val="10000"/>
                  </a:schemeClr>
                </a:solidFill>
              </a:rPr>
              <a:t>Sophrologue</a:t>
            </a:r>
            <a:r>
              <a:rPr lang="fr-FR" sz="1200" b="1" dirty="0">
                <a:solidFill>
                  <a:schemeClr val="bg2">
                    <a:lumMod val="10000"/>
                  </a:schemeClr>
                </a:solidFill>
              </a:rPr>
              <a:t>, formée aux neurosciences et à la thérapie fréquentielle, elle s’est spécialisée dans l’</a:t>
            </a:r>
            <a:r>
              <a:rPr lang="fr-FR" sz="1400" b="1" dirty="0">
                <a:solidFill>
                  <a:schemeClr val="bg2">
                    <a:lumMod val="50000"/>
                  </a:schemeClr>
                </a:solidFill>
              </a:rPr>
              <a:t>élaboration de programmes personnalisés </a:t>
            </a:r>
            <a:r>
              <a:rPr lang="fr-FR" sz="1200" b="1" dirty="0">
                <a:solidFill>
                  <a:schemeClr val="bg2">
                    <a:lumMod val="10000"/>
                  </a:schemeClr>
                </a:solidFill>
              </a:rPr>
              <a:t>et de cures faisant intervenir plusieurs thérapies complémentaires agissant sur le plan physique, mental, émotionnel et énergétique</a:t>
            </a:r>
            <a:r>
              <a:rPr lang="fr-FR" sz="1200" b="1" dirty="0" smtClean="0">
                <a:solidFill>
                  <a:schemeClr val="bg2">
                    <a:lumMod val="10000"/>
                  </a:schemeClr>
                </a:solidFill>
              </a:rPr>
              <a:t>.</a:t>
            </a:r>
            <a:endParaRPr lang="fr-FR" sz="1200" b="1" dirty="0">
              <a:solidFill>
                <a:schemeClr val="bg2">
                  <a:lumMod val="10000"/>
                </a:schemeClr>
              </a:solidFill>
            </a:endParaRPr>
          </a:p>
        </p:txBody>
      </p:sp>
      <p:pic>
        <p:nvPicPr>
          <p:cNvPr id="15" name="Image 1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9837" y="3665599"/>
            <a:ext cx="3384376" cy="2259071"/>
          </a:xfrm>
          <a:prstGeom prst="rect">
            <a:avLst/>
          </a:prstGeom>
        </p:spPr>
      </p:pic>
      <p:sp>
        <p:nvSpPr>
          <p:cNvPr id="16" name="ZoneTexte 15"/>
          <p:cNvSpPr txBox="1"/>
          <p:nvPr/>
        </p:nvSpPr>
        <p:spPr>
          <a:xfrm>
            <a:off x="350670" y="6711151"/>
            <a:ext cx="3285151" cy="2923877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r>
              <a:rPr lang="fr-FR" sz="1400" b="1" dirty="0">
                <a:solidFill>
                  <a:schemeClr val="bg2">
                    <a:lumMod val="50000"/>
                  </a:schemeClr>
                </a:solidFill>
              </a:rPr>
              <a:t>Vous cherchez </a:t>
            </a:r>
            <a:r>
              <a:rPr lang="fr-FR" sz="1400" b="1" dirty="0" smtClean="0">
                <a:solidFill>
                  <a:schemeClr val="bg2">
                    <a:lumMod val="50000"/>
                  </a:schemeClr>
                </a:solidFill>
              </a:rPr>
              <a:t>:</a:t>
            </a:r>
            <a:r>
              <a:rPr lang="fr-FR" sz="1400" b="1" dirty="0">
                <a:solidFill>
                  <a:schemeClr val="bg2">
                    <a:lumMod val="10000"/>
                  </a:schemeClr>
                </a:solidFill>
              </a:rPr>
              <a:t/>
            </a:r>
            <a:br>
              <a:rPr lang="fr-FR" sz="1400" b="1" dirty="0">
                <a:solidFill>
                  <a:schemeClr val="bg2">
                    <a:lumMod val="10000"/>
                  </a:schemeClr>
                </a:solidFill>
              </a:rPr>
            </a:br>
            <a:r>
              <a:rPr lang="fr-FR" sz="1400" b="1" dirty="0">
                <a:solidFill>
                  <a:schemeClr val="bg2">
                    <a:lumMod val="10000"/>
                  </a:schemeClr>
                </a:solidFill>
              </a:rPr>
              <a:t>- </a:t>
            </a:r>
            <a:r>
              <a:rPr lang="fr-FR" sz="1200" b="1" dirty="0">
                <a:solidFill>
                  <a:schemeClr val="bg2">
                    <a:lumMod val="10000"/>
                  </a:schemeClr>
                </a:solidFill>
              </a:rPr>
              <a:t>Des moyens de retrouver votre niveau de </a:t>
            </a:r>
            <a:br>
              <a:rPr lang="fr-FR" sz="1200" b="1" dirty="0">
                <a:solidFill>
                  <a:schemeClr val="bg2">
                    <a:lumMod val="10000"/>
                  </a:schemeClr>
                </a:solidFill>
              </a:rPr>
            </a:br>
            <a:r>
              <a:rPr lang="fr-FR" sz="1200" b="1" dirty="0">
                <a:solidFill>
                  <a:schemeClr val="bg2">
                    <a:lumMod val="10000"/>
                  </a:schemeClr>
                </a:solidFill>
              </a:rPr>
              <a:t>   vitalité d’avant ?</a:t>
            </a:r>
            <a:br>
              <a:rPr lang="fr-FR" sz="1200" b="1" dirty="0">
                <a:solidFill>
                  <a:schemeClr val="bg2">
                    <a:lumMod val="10000"/>
                  </a:schemeClr>
                </a:solidFill>
              </a:rPr>
            </a:br>
            <a:r>
              <a:rPr lang="fr-FR" sz="1200" b="1" dirty="0">
                <a:solidFill>
                  <a:schemeClr val="bg2">
                    <a:lumMod val="10000"/>
                  </a:schemeClr>
                </a:solidFill>
              </a:rPr>
              <a:t>- A vous trouver vous-même, à rééquilibrer le </a:t>
            </a:r>
            <a:r>
              <a:rPr lang="fr-FR" sz="1200" b="1" dirty="0" smtClean="0">
                <a:solidFill>
                  <a:schemeClr val="bg2">
                    <a:lumMod val="10000"/>
                  </a:schemeClr>
                </a:solidFill>
              </a:rPr>
              <a:t/>
            </a:r>
            <a:br>
              <a:rPr lang="fr-FR" sz="1200" b="1" dirty="0" smtClean="0">
                <a:solidFill>
                  <a:schemeClr val="bg2">
                    <a:lumMod val="10000"/>
                  </a:schemeClr>
                </a:solidFill>
              </a:rPr>
            </a:br>
            <a:r>
              <a:rPr lang="fr-FR" sz="1200" b="1" dirty="0" smtClean="0">
                <a:solidFill>
                  <a:schemeClr val="bg2">
                    <a:lumMod val="10000"/>
                  </a:schemeClr>
                </a:solidFill>
              </a:rPr>
              <a:t>   corps </a:t>
            </a:r>
            <a:r>
              <a:rPr lang="fr-FR" sz="1200" b="1" dirty="0">
                <a:solidFill>
                  <a:schemeClr val="bg2">
                    <a:lumMod val="10000"/>
                  </a:schemeClr>
                </a:solidFill>
              </a:rPr>
              <a:t>et l’esprit ? </a:t>
            </a:r>
          </a:p>
          <a:p>
            <a:r>
              <a:rPr lang="fr-FR" sz="1200" b="1" dirty="0">
                <a:solidFill>
                  <a:schemeClr val="bg2">
                    <a:lumMod val="10000"/>
                  </a:schemeClr>
                </a:solidFill>
              </a:rPr>
              <a:t/>
            </a:r>
            <a:br>
              <a:rPr lang="fr-FR" sz="1200" b="1" dirty="0">
                <a:solidFill>
                  <a:schemeClr val="bg2">
                    <a:lumMod val="10000"/>
                  </a:schemeClr>
                </a:solidFill>
              </a:rPr>
            </a:br>
            <a:r>
              <a:rPr lang="fr-FR" sz="1200" b="1" dirty="0">
                <a:solidFill>
                  <a:schemeClr val="bg2">
                    <a:lumMod val="10000"/>
                  </a:schemeClr>
                </a:solidFill>
              </a:rPr>
              <a:t>Evelyne, </a:t>
            </a:r>
            <a:r>
              <a:rPr lang="fr-FR" sz="1400" b="1" dirty="0">
                <a:solidFill>
                  <a:schemeClr val="bg2">
                    <a:lumMod val="50000"/>
                  </a:schemeClr>
                </a:solidFill>
              </a:rPr>
              <a:t>vous guide </a:t>
            </a:r>
            <a:r>
              <a:rPr lang="fr-FR" sz="1200" b="1" dirty="0" smtClean="0">
                <a:solidFill>
                  <a:schemeClr val="bg2">
                    <a:lumMod val="10000"/>
                  </a:schemeClr>
                </a:solidFill>
              </a:rPr>
              <a:t>vers </a:t>
            </a:r>
            <a:r>
              <a:rPr lang="fr-FR" sz="1200" b="1" dirty="0">
                <a:solidFill>
                  <a:schemeClr val="bg2">
                    <a:lumMod val="10000"/>
                  </a:schemeClr>
                </a:solidFill>
              </a:rPr>
              <a:t>les pratiques </a:t>
            </a:r>
            <a:r>
              <a:rPr lang="fr-FR" sz="1200" b="1" dirty="0" smtClean="0">
                <a:solidFill>
                  <a:schemeClr val="bg2">
                    <a:lumMod val="10000"/>
                  </a:schemeClr>
                </a:solidFill>
              </a:rPr>
              <a:t>les plus adaptées </a:t>
            </a:r>
            <a:r>
              <a:rPr lang="fr-FR" sz="1200" b="1" dirty="0">
                <a:solidFill>
                  <a:schemeClr val="bg2">
                    <a:lumMod val="10000"/>
                  </a:schemeClr>
                </a:solidFill>
              </a:rPr>
              <a:t>à votre </a:t>
            </a:r>
            <a:r>
              <a:rPr lang="fr-FR" sz="1200" b="1" dirty="0" smtClean="0">
                <a:solidFill>
                  <a:schemeClr val="bg2">
                    <a:lumMod val="10000"/>
                  </a:schemeClr>
                </a:solidFill>
              </a:rPr>
              <a:t>situation. Elabore avec son équipe des </a:t>
            </a:r>
            <a:r>
              <a:rPr lang="fr-FR" sz="1200" b="1" dirty="0">
                <a:solidFill>
                  <a:schemeClr val="bg2">
                    <a:lumMod val="50000"/>
                  </a:schemeClr>
                </a:solidFill>
              </a:rPr>
              <a:t>p</a:t>
            </a:r>
            <a:r>
              <a:rPr lang="fr-FR" sz="1200" b="1" dirty="0" smtClean="0">
                <a:solidFill>
                  <a:schemeClr val="bg2">
                    <a:lumMod val="50000"/>
                  </a:schemeClr>
                </a:solidFill>
              </a:rPr>
              <a:t>rogrammes personnalisés de </a:t>
            </a:r>
            <a:r>
              <a:rPr lang="fr-FR" sz="1200" b="1" dirty="0">
                <a:solidFill>
                  <a:schemeClr val="bg2">
                    <a:lumMod val="50000"/>
                  </a:schemeClr>
                </a:solidFill>
              </a:rPr>
              <a:t>Remise en </a:t>
            </a:r>
            <a:r>
              <a:rPr lang="fr-FR" sz="1200" b="1" dirty="0" smtClean="0">
                <a:solidFill>
                  <a:schemeClr val="bg2">
                    <a:lumMod val="50000"/>
                  </a:schemeClr>
                </a:solidFill>
              </a:rPr>
              <a:t>Santé.</a:t>
            </a:r>
            <a:endParaRPr lang="fr-FR" sz="1200" b="1" dirty="0">
              <a:solidFill>
                <a:schemeClr val="bg2">
                  <a:lumMod val="10000"/>
                </a:schemeClr>
              </a:solidFill>
            </a:endParaRPr>
          </a:p>
          <a:p>
            <a:endParaRPr lang="fr-FR" sz="800" b="1" dirty="0">
              <a:solidFill>
                <a:schemeClr val="bg2">
                  <a:lumMod val="10000"/>
                </a:schemeClr>
              </a:solidFill>
            </a:endParaRPr>
          </a:p>
          <a:p>
            <a:r>
              <a:rPr lang="fr-FR" sz="1400" b="1" dirty="0">
                <a:solidFill>
                  <a:schemeClr val="bg2">
                    <a:lumMod val="50000"/>
                  </a:schemeClr>
                </a:solidFill>
              </a:rPr>
              <a:t>Elle forme </a:t>
            </a:r>
            <a:r>
              <a:rPr lang="fr-FR" sz="1200" b="1" dirty="0">
                <a:solidFill>
                  <a:schemeClr val="bg2">
                    <a:lumMod val="10000"/>
                  </a:schemeClr>
                </a:solidFill>
              </a:rPr>
              <a:t>les coaches et praticiens à s’approprier cette méthode pour le plus</a:t>
            </a:r>
          </a:p>
          <a:p>
            <a:r>
              <a:rPr lang="fr-FR" sz="1200" b="1" dirty="0">
                <a:solidFill>
                  <a:schemeClr val="bg2">
                    <a:lumMod val="10000"/>
                  </a:schemeClr>
                </a:solidFill>
              </a:rPr>
              <a:t>grand confort de leurs clients et à </a:t>
            </a:r>
            <a:r>
              <a:rPr lang="fr-FR" sz="1200" b="1" dirty="0" smtClean="0">
                <a:solidFill>
                  <a:schemeClr val="bg2">
                    <a:lumMod val="10000"/>
                  </a:schemeClr>
                </a:solidFill>
              </a:rPr>
              <a:t>potentialiser leurs </a:t>
            </a:r>
            <a:r>
              <a:rPr lang="fr-FR" sz="1200" b="1" dirty="0">
                <a:solidFill>
                  <a:schemeClr val="bg2">
                    <a:lumMod val="10000"/>
                  </a:schemeClr>
                </a:solidFill>
              </a:rPr>
              <a:t>soins</a:t>
            </a:r>
            <a:r>
              <a:rPr lang="fr-FR" sz="1200" b="1" dirty="0" smtClean="0">
                <a:solidFill>
                  <a:schemeClr val="bg2">
                    <a:lumMod val="10000"/>
                  </a:schemeClr>
                </a:solidFill>
              </a:rPr>
              <a:t>.</a:t>
            </a:r>
            <a:endParaRPr lang="fr-FR" sz="1200" b="1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17" name="ZoneTexte 16"/>
          <p:cNvSpPr txBox="1"/>
          <p:nvPr/>
        </p:nvSpPr>
        <p:spPr>
          <a:xfrm>
            <a:off x="3779837" y="6137994"/>
            <a:ext cx="3312368" cy="3354765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r>
              <a:rPr lang="fr-FR" sz="1200" b="1" dirty="0" smtClean="0">
                <a:solidFill>
                  <a:schemeClr val="bg2">
                    <a:lumMod val="10000"/>
                  </a:schemeClr>
                </a:solidFill>
              </a:rPr>
              <a:t>Elle </a:t>
            </a:r>
            <a:r>
              <a:rPr lang="fr-FR" sz="1200" b="1" dirty="0">
                <a:solidFill>
                  <a:schemeClr val="bg2">
                    <a:lumMod val="10000"/>
                  </a:schemeClr>
                </a:solidFill>
              </a:rPr>
              <a:t>vous apprend comment la thérapie par bio résonance portative peut répondre à toutes vos questions de santé. Vous découvrirez tous les </a:t>
            </a:r>
            <a:r>
              <a:rPr lang="fr-FR" sz="1400" b="1" dirty="0">
                <a:solidFill>
                  <a:schemeClr val="bg2">
                    <a:lumMod val="50000"/>
                  </a:schemeClr>
                </a:solidFill>
              </a:rPr>
              <a:t>bénéfices et le fonctionnement d’une technologie innovante </a:t>
            </a:r>
            <a:r>
              <a:rPr lang="fr-FR" sz="1200" b="1" dirty="0">
                <a:solidFill>
                  <a:schemeClr val="bg2">
                    <a:lumMod val="10000"/>
                  </a:schemeClr>
                </a:solidFill>
              </a:rPr>
              <a:t>donnant accès au champ d'information.</a:t>
            </a:r>
          </a:p>
          <a:p>
            <a:endParaRPr lang="fr-FR" sz="1200" b="1" dirty="0" smtClean="0">
              <a:solidFill>
                <a:schemeClr val="bg2">
                  <a:lumMod val="10000"/>
                </a:schemeClr>
              </a:solidFill>
            </a:endParaRPr>
          </a:p>
          <a:p>
            <a:r>
              <a:rPr lang="fr-FR" sz="1200" b="1" dirty="0" smtClean="0">
                <a:solidFill>
                  <a:schemeClr val="bg2">
                    <a:lumMod val="10000"/>
                  </a:schemeClr>
                </a:solidFill>
              </a:rPr>
              <a:t>Cette </a:t>
            </a:r>
            <a:r>
              <a:rPr lang="fr-FR" sz="1200" b="1" dirty="0">
                <a:solidFill>
                  <a:schemeClr val="bg2">
                    <a:lumMod val="10000"/>
                  </a:schemeClr>
                </a:solidFill>
              </a:rPr>
              <a:t>technologie disruptive capable de potentialiser toutes les pratiques </a:t>
            </a:r>
            <a:r>
              <a:rPr lang="fr-FR" sz="1200" b="1" dirty="0" smtClean="0">
                <a:solidFill>
                  <a:schemeClr val="bg2">
                    <a:lumMod val="10000"/>
                  </a:schemeClr>
                </a:solidFill>
              </a:rPr>
              <a:t>de médecine </a:t>
            </a:r>
            <a:r>
              <a:rPr lang="fr-FR" sz="1200" b="1" dirty="0">
                <a:solidFill>
                  <a:schemeClr val="bg2">
                    <a:lumMod val="10000"/>
                  </a:schemeClr>
                </a:solidFill>
              </a:rPr>
              <a:t>douce et d’en </a:t>
            </a:r>
            <a:r>
              <a:rPr lang="fr-FR" sz="1200" b="1" dirty="0" smtClean="0">
                <a:solidFill>
                  <a:schemeClr val="bg2">
                    <a:lumMod val="10000"/>
                  </a:schemeClr>
                </a:solidFill>
              </a:rPr>
              <a:t>augmenter l’efficience</a:t>
            </a:r>
            <a:r>
              <a:rPr lang="fr-FR" sz="1200" b="1" dirty="0">
                <a:solidFill>
                  <a:schemeClr val="bg2">
                    <a:lumMod val="10000"/>
                  </a:schemeClr>
                </a:solidFill>
              </a:rPr>
              <a:t>, permet de </a:t>
            </a:r>
            <a:r>
              <a:rPr lang="fr-FR" sz="1400" b="1" dirty="0">
                <a:solidFill>
                  <a:schemeClr val="bg2">
                    <a:lumMod val="50000"/>
                  </a:schemeClr>
                </a:solidFill>
              </a:rPr>
              <a:t>se prémunir </a:t>
            </a:r>
            <a:r>
              <a:rPr lang="fr-FR" sz="1400" b="1" dirty="0" smtClean="0">
                <a:solidFill>
                  <a:schemeClr val="bg2">
                    <a:lumMod val="50000"/>
                  </a:schemeClr>
                </a:solidFill>
              </a:rPr>
              <a:t>de nombreuses </a:t>
            </a:r>
            <a:r>
              <a:rPr lang="fr-FR" sz="1400" b="1" dirty="0">
                <a:solidFill>
                  <a:schemeClr val="bg2">
                    <a:lumMod val="50000"/>
                  </a:schemeClr>
                </a:solidFill>
              </a:rPr>
              <a:t>pathologies</a:t>
            </a:r>
            <a:r>
              <a:rPr lang="fr-FR" sz="1400" b="1" dirty="0" smtClean="0">
                <a:solidFill>
                  <a:schemeClr val="bg2">
                    <a:lumMod val="50000"/>
                  </a:schemeClr>
                </a:solidFill>
              </a:rPr>
              <a:t>.</a:t>
            </a:r>
          </a:p>
          <a:p>
            <a:endParaRPr lang="fr-FR" sz="1200" b="1" dirty="0">
              <a:solidFill>
                <a:schemeClr val="bg2">
                  <a:lumMod val="10000"/>
                </a:schemeClr>
              </a:solidFill>
            </a:endParaRPr>
          </a:p>
          <a:p>
            <a:r>
              <a:rPr lang="fr-FR" sz="1200" b="1" dirty="0">
                <a:solidFill>
                  <a:schemeClr val="bg2">
                    <a:lumMod val="10000"/>
                  </a:schemeClr>
                </a:solidFill>
              </a:rPr>
              <a:t>Cette </a:t>
            </a:r>
            <a:r>
              <a:rPr lang="fr-FR" sz="1200" b="1" dirty="0" smtClean="0">
                <a:solidFill>
                  <a:schemeClr val="bg2">
                    <a:lumMod val="10000"/>
                  </a:schemeClr>
                </a:solidFill>
              </a:rPr>
              <a:t>pratique est </a:t>
            </a:r>
            <a:r>
              <a:rPr lang="fr-FR" sz="1400" b="1" dirty="0">
                <a:solidFill>
                  <a:schemeClr val="bg2">
                    <a:lumMod val="50000"/>
                  </a:schemeClr>
                </a:solidFill>
              </a:rPr>
              <a:t>très prometteuse </a:t>
            </a:r>
            <a:r>
              <a:rPr lang="fr-FR" sz="1200" b="1" dirty="0" smtClean="0">
                <a:solidFill>
                  <a:schemeClr val="bg2">
                    <a:lumMod val="10000"/>
                  </a:schemeClr>
                </a:solidFill>
              </a:rPr>
              <a:t>en</a:t>
            </a:r>
            <a:br>
              <a:rPr lang="fr-FR" sz="1200" b="1" dirty="0" smtClean="0">
                <a:solidFill>
                  <a:schemeClr val="bg2">
                    <a:lumMod val="10000"/>
                  </a:schemeClr>
                </a:solidFill>
              </a:rPr>
            </a:br>
            <a:r>
              <a:rPr lang="fr-FR" sz="1200" b="1" dirty="0" smtClean="0">
                <a:solidFill>
                  <a:schemeClr val="bg2">
                    <a:lumMod val="10000"/>
                  </a:schemeClr>
                </a:solidFill>
              </a:rPr>
              <a:t>période</a:t>
            </a:r>
            <a:r>
              <a:rPr lang="fr-FR" sz="1200" b="1" dirty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fr-FR" sz="1200" b="1" dirty="0" smtClean="0">
                <a:solidFill>
                  <a:schemeClr val="bg2">
                    <a:lumMod val="10000"/>
                  </a:schemeClr>
                </a:solidFill>
              </a:rPr>
              <a:t>de </a:t>
            </a:r>
            <a:r>
              <a:rPr lang="fr-FR" sz="1200" b="1" dirty="0">
                <a:solidFill>
                  <a:schemeClr val="bg2">
                    <a:lumMod val="10000"/>
                  </a:schemeClr>
                </a:solidFill>
              </a:rPr>
              <a:t>convalescence, phase de </a:t>
            </a:r>
            <a:r>
              <a:rPr lang="fr-FR" sz="1200" b="1" dirty="0" smtClean="0">
                <a:solidFill>
                  <a:schemeClr val="bg2">
                    <a:lumMod val="10000"/>
                  </a:schemeClr>
                </a:solidFill>
              </a:rPr>
              <a:t>récupération et </a:t>
            </a:r>
            <a:r>
              <a:rPr lang="fr-FR" sz="1200" b="1" dirty="0">
                <a:solidFill>
                  <a:schemeClr val="bg2">
                    <a:lumMod val="10000"/>
                  </a:schemeClr>
                </a:solidFill>
              </a:rPr>
              <a:t>de reconstruction suite à </a:t>
            </a:r>
            <a:r>
              <a:rPr lang="fr-FR" sz="1200" b="1" dirty="0" smtClean="0">
                <a:solidFill>
                  <a:schemeClr val="bg2">
                    <a:lumMod val="10000"/>
                  </a:schemeClr>
                </a:solidFill>
              </a:rPr>
              <a:t>un évènement </a:t>
            </a:r>
            <a:r>
              <a:rPr lang="fr-FR" sz="1200" b="1" dirty="0" err="1">
                <a:solidFill>
                  <a:schemeClr val="bg2">
                    <a:lumMod val="10000"/>
                  </a:schemeClr>
                </a:solidFill>
              </a:rPr>
              <a:t>traumatogène</a:t>
            </a:r>
            <a:r>
              <a:rPr lang="fr-FR" sz="1200" b="1" dirty="0">
                <a:solidFill>
                  <a:schemeClr val="bg2">
                    <a:lumMod val="10000"/>
                  </a:schemeClr>
                </a:solidFill>
              </a:rPr>
              <a:t>, une </a:t>
            </a:r>
            <a:r>
              <a:rPr lang="fr-FR" sz="1200" b="1" dirty="0" smtClean="0">
                <a:solidFill>
                  <a:schemeClr val="bg2">
                    <a:lumMod val="10000"/>
                  </a:schemeClr>
                </a:solidFill>
              </a:rPr>
              <a:t>opération, une </a:t>
            </a:r>
            <a:r>
              <a:rPr lang="fr-FR" sz="1200" b="1" dirty="0">
                <a:solidFill>
                  <a:schemeClr val="bg2">
                    <a:lumMod val="10000"/>
                  </a:schemeClr>
                </a:solidFill>
              </a:rPr>
              <a:t>longue maladie, une grossesse ou un </a:t>
            </a:r>
            <a:r>
              <a:rPr lang="fr-FR" sz="1200" b="1" dirty="0" err="1">
                <a:solidFill>
                  <a:schemeClr val="bg2">
                    <a:lumMod val="10000"/>
                  </a:schemeClr>
                </a:solidFill>
              </a:rPr>
              <a:t>burn</a:t>
            </a:r>
            <a:r>
              <a:rPr lang="fr-FR" sz="1200" b="1" dirty="0">
                <a:solidFill>
                  <a:schemeClr val="bg2">
                    <a:lumMod val="10000"/>
                  </a:schemeClr>
                </a:solidFill>
              </a:rPr>
              <a:t> out</a:t>
            </a:r>
            <a:r>
              <a:rPr lang="fr-FR" sz="1200" b="1" dirty="0" smtClean="0">
                <a:solidFill>
                  <a:schemeClr val="bg2">
                    <a:lumMod val="10000"/>
                  </a:schemeClr>
                </a:solidFill>
              </a:rPr>
              <a:t>.</a:t>
            </a:r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485" y="4702219"/>
            <a:ext cx="2641729" cy="1981297"/>
          </a:xfrm>
          <a:prstGeom prst="rect">
            <a:avLst/>
          </a:prstGeom>
        </p:spPr>
      </p:pic>
      <p:pic>
        <p:nvPicPr>
          <p:cNvPr id="19" name="Google Shape;90;p13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4921676" y="200963"/>
            <a:ext cx="2368788" cy="1057687"/>
          </a:xfrm>
          <a:prstGeom prst="rect">
            <a:avLst/>
          </a:prstGeom>
          <a:noFill/>
          <a:ln>
            <a:noFill/>
          </a:ln>
        </p:spPr>
      </p:pic>
      <p:sp>
        <p:nvSpPr>
          <p:cNvPr id="20" name="ZoneTexte 19"/>
          <p:cNvSpPr txBox="1"/>
          <p:nvPr/>
        </p:nvSpPr>
        <p:spPr>
          <a:xfrm>
            <a:off x="4499917" y="1248708"/>
            <a:ext cx="2800836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900" b="1" dirty="0" smtClean="0">
                <a:solidFill>
                  <a:schemeClr val="accent5">
                    <a:lumMod val="75000"/>
                  </a:schemeClr>
                </a:solidFill>
                <a:latin typeface="Trebuchet MS" panose="020B0603020202020204" pitchFamily="34" charset="0"/>
              </a:rPr>
              <a:t>Association loi 1901, spécialiste de l’accompagnement de la douleur chronique, partenaire des entreprises, des professionnels de santé, du sport et du bien-être</a:t>
            </a:r>
          </a:p>
          <a:p>
            <a:pPr algn="ctr"/>
            <a:r>
              <a:rPr lang="fr-FR" sz="900" b="1" dirty="0" smtClean="0">
                <a:solidFill>
                  <a:schemeClr val="accent5">
                    <a:lumMod val="75000"/>
                  </a:schemeClr>
                </a:solidFill>
                <a:latin typeface="Trebuchet MS" panose="020B0603020202020204" pitchFamily="34" charset="0"/>
              </a:rPr>
              <a:t>01 84 23 73 37 </a:t>
            </a:r>
            <a:endParaRPr lang="fr-FR" sz="900" b="1" dirty="0">
              <a:solidFill>
                <a:schemeClr val="accent5">
                  <a:lumMod val="75000"/>
                </a:schemeClr>
              </a:solidFill>
              <a:latin typeface="Trebuchet MS" panose="020B0603020202020204" pitchFamily="34" charset="0"/>
            </a:endParaRPr>
          </a:p>
        </p:txBody>
      </p:sp>
      <p:pic>
        <p:nvPicPr>
          <p:cNvPr id="21" name="Image 20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6780" y="9727243"/>
            <a:ext cx="1660849" cy="7787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7200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24950</TotalTime>
  <Words>161</Words>
  <Application>Microsoft Office PowerPoint</Application>
  <PresentationFormat>Personnalisé</PresentationFormat>
  <Paragraphs>19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Trebuchet MS</vt:lpstr>
      <vt:lpstr>Thème Office</vt:lpstr>
      <vt:lpstr>Présentation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Dell</dc:creator>
  <cp:lastModifiedBy>Utilisateur Windows</cp:lastModifiedBy>
  <cp:revision>207</cp:revision>
  <cp:lastPrinted>2021-06-04T09:32:41Z</cp:lastPrinted>
  <dcterms:created xsi:type="dcterms:W3CDTF">2015-06-22T10:33:01Z</dcterms:created>
  <dcterms:modified xsi:type="dcterms:W3CDTF">2021-06-04T09:32:51Z</dcterms:modified>
</cp:coreProperties>
</file>