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59" r:id="rId4"/>
    <p:sldId id="264" r:id="rId5"/>
    <p:sldId id="277" r:id="rId6"/>
    <p:sldId id="261" r:id="rId7"/>
    <p:sldId id="278" r:id="rId8"/>
    <p:sldId id="279" r:id="rId9"/>
    <p:sldId id="280" r:id="rId10"/>
  </p:sldIdLst>
  <p:sldSz cx="9144000" cy="6858000" type="screen4x3"/>
  <p:notesSz cx="6799263" cy="9875838"/>
  <p:embeddedFontLst>
    <p:embeddedFont>
      <p:font typeface="Source Sans Pro" panose="020B060402020202020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88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60 intervenants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50 abonnements mensuels de 59€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36 pratiques différentes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4 salles à temps plein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7 salles en coworking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Plus de 5 000 patients </a:t>
            </a:r>
            <a:endParaRPr sz="160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endParaRPr sz="1800" b="1" dirty="0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70 % en 2019 contre 50 % en </a:t>
            </a:r>
            <a:r>
              <a:rPr lang="en" sz="1800" b="1" dirty="0" smtClean="0">
                <a:solidFill>
                  <a:srgbClr val="398BA2"/>
                </a:solidFill>
              </a:rPr>
              <a:t>2018</a:t>
            </a:r>
            <a:br>
              <a:rPr lang="en" sz="1800" b="1" dirty="0" smtClean="0">
                <a:solidFill>
                  <a:srgbClr val="398BA2"/>
                </a:solidFill>
              </a:rPr>
            </a:br>
            <a:r>
              <a:rPr lang="en" sz="1800" b="1" dirty="0" smtClean="0">
                <a:solidFill>
                  <a:srgbClr val="398BA2"/>
                </a:solidFill>
              </a:rPr>
              <a:t>           30 % en 2020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     1 000 h/mois sur 1728h disponibles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12 000 h/an sur 19000h disponibles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4008" y="3157736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2019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2017 : 63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2018 : 104 k€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2019 : 175k</a:t>
            </a:r>
            <a:r>
              <a:rPr lang="en" sz="16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: 114 k€ (-61 k€ COVID au lieu 220k€ prévus pour 26% de croissance)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45 % de croissance sur 5 ans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Rés. Avant IS :  30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Dette en cours : 77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Charges : 125k€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Dont loyer : 40 k€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Pôle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Santé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PSPPE</a:t>
            </a:r>
          </a:p>
          <a:p>
            <a:pPr marL="0" lvl="0" indent="0">
              <a:buNone/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buNone/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Santé personnalisés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de formation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915" y="562325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163948EF-50FE-43D3-87D1-FD01D65E6E67}"/>
              </a:ext>
            </a:extLst>
          </p:cNvPr>
          <p:cNvSpPr/>
          <p:nvPr/>
        </p:nvSpPr>
        <p:spPr>
          <a:xfrm>
            <a:off x="311580" y="2675123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:a16="http://schemas.microsoft.com/office/drawing/2014/main" xmlns="" id="{E2585D72-D401-475C-9FDE-2BC10DE5F43C}"/>
              </a:ext>
            </a:extLst>
          </p:cNvPr>
          <p:cNvSpPr/>
          <p:nvPr/>
        </p:nvSpPr>
        <p:spPr>
          <a:xfrm rot="16200000">
            <a:off x="4879130" y="331024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CE068BD4-97FB-4FB6-BD4A-7FEBF620BE6A}"/>
              </a:ext>
            </a:extLst>
          </p:cNvPr>
          <p:cNvSpPr txBox="1"/>
          <p:nvPr/>
        </p:nvSpPr>
        <p:spPr>
          <a:xfrm>
            <a:off x="4410484" y="517813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D3A0CC27-17E9-4667-915E-4CFB055CF501}"/>
              </a:ext>
            </a:extLst>
          </p:cNvPr>
          <p:cNvSpPr txBox="1"/>
          <p:nvPr/>
        </p:nvSpPr>
        <p:spPr>
          <a:xfrm>
            <a:off x="3400941" y="3677801"/>
            <a:ext cx="934736" cy="12234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pour séparer la formation du développement de la franchise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28940" y="3719945"/>
            <a:ext cx="1955800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/>
              <a:t>Communication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2BD76907-7357-41F6-9A34-1E5570EA9542}"/>
              </a:ext>
            </a:extLst>
          </p:cNvPr>
          <p:cNvSpPr txBox="1"/>
          <p:nvPr/>
        </p:nvSpPr>
        <p:spPr>
          <a:xfrm>
            <a:off x="4410484" y="430799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1DE73D1E-438B-469D-B231-5322BEE6E68A}"/>
              </a:ext>
            </a:extLst>
          </p:cNvPr>
          <p:cNvSpPr txBox="1"/>
          <p:nvPr/>
        </p:nvSpPr>
        <p:spPr>
          <a:xfrm>
            <a:off x="7294950" y="4829590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xmlns="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3BB2CC06-DE6A-E740-AA01-5248925E35AF}"/>
              </a:ext>
            </a:extLst>
          </p:cNvPr>
          <p:cNvSpPr txBox="1"/>
          <p:nvPr/>
        </p:nvSpPr>
        <p:spPr>
          <a:xfrm>
            <a:off x="821388" y="2064243"/>
            <a:ext cx="1562100" cy="456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subventions et ventes de prestations</a:t>
            </a:r>
          </a:p>
          <a:p>
            <a:pPr algn="ctr"/>
            <a:r>
              <a:rPr lang="fr-FR" sz="788" b="1" dirty="0"/>
              <a:t>e</a:t>
            </a:r>
            <a:r>
              <a:rPr lang="fr-FR" sz="788" b="1" dirty="0" smtClean="0"/>
              <a:t>n santé intégrative</a:t>
            </a:r>
            <a:endParaRPr lang="fr-FR" sz="788" b="1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DAC69F21-F63B-4C8B-A7E8-5DBA6B844ADA}"/>
              </a:ext>
            </a:extLst>
          </p:cNvPr>
          <p:cNvSpPr txBox="1"/>
          <p:nvPr/>
        </p:nvSpPr>
        <p:spPr>
          <a:xfrm>
            <a:off x="973864" y="4739557"/>
            <a:ext cx="1354852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B47CC346-19D9-4DCF-B5BE-31C3379C4708}"/>
              </a:ext>
            </a:extLst>
          </p:cNvPr>
          <p:cNvSpPr txBox="1"/>
          <p:nvPr/>
        </p:nvSpPr>
        <p:spPr>
          <a:xfrm>
            <a:off x="7297620" y="5282122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24538" y="4088323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 et Dispositifs médicaux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13552"/>
            <a:ext cx="1858738" cy="11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Prévention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Coordination 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de soins de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support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486394" y="1442959"/>
            <a:ext cx="1858738" cy="11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Solution d’hébergement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how room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Franchiseur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INVEST,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 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2 PROJETS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espaces de travail au praticiens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de Cures et prestations au public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5"/>
            <a:ext cx="2119877" cy="122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“franchisés” 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Formation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479793" y="651956"/>
            <a:ext cx="1858738" cy="98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 contrats de licences de logiciels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franchisés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ar Khépri Santé</a:t>
            </a: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de 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87713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5467695" y="1644947"/>
            <a:ext cx="2119877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vente de services 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89425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505907" y="1644947"/>
            <a:ext cx="2119877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Communication internet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sym typeface="Roboto"/>
              </a:rPr>
              <a:t>D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éveloppements logiciels 2 et 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pour la santé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/>
          <p:nvPr/>
        </p:nvCxnSpPr>
        <p:spPr>
          <a:xfrm rot="16200000" flipH="1">
            <a:off x="5285159" y="1208615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Label sport-santé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Revenus Intervenants</a:t>
            </a:r>
          </a:p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(Conseil Local en Santé Mentale)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20652" y="5572154"/>
            <a:ext cx="768292" cy="14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Recrutement du staff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Flèche droite 44"/>
          <p:cNvSpPr/>
          <p:nvPr/>
        </p:nvSpPr>
        <p:spPr>
          <a:xfrm rot="5400000">
            <a:off x="6212427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5400000">
            <a:off x="2286257" y="2284376"/>
            <a:ext cx="560746" cy="25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28136" y="3025704"/>
            <a:ext cx="2008043" cy="1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</p:spTree>
    <p:extLst>
      <p:ext uri="{BB962C8B-B14F-4D97-AF65-F5344CB8AC3E}">
        <p14:creationId xmlns:p14="http://schemas.microsoft.com/office/powerpoint/2010/main" val="24082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Franchisés</a:t>
            </a:r>
          </a:p>
          <a:p>
            <a:pPr algn="ctr"/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ont payer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/>
          <p:nvPr/>
        </p:nvCxnSpPr>
        <p:spPr>
          <a:xfrm rot="16200000" flipH="1">
            <a:off x="5285159" y="1208615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896748" y="1140002"/>
            <a:ext cx="1668039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INVEST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un 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Label sport-santé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Communication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20652" y="5572154"/>
            <a:ext cx="696531" cy="29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212427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753695" y="893885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 (avec TARAE)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86257" y="2284376"/>
            <a:ext cx="560746" cy="25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28136" y="3025704"/>
            <a:ext cx="2008043" cy="1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35011" y="3871595"/>
            <a:ext cx="1877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Plus un % sur le CA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680</Words>
  <Application>Microsoft Office PowerPoint</Application>
  <PresentationFormat>Affichage à l'écran (4:3)</PresentationFormat>
  <Paragraphs>209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Noto Sans Symbols</vt:lpstr>
      <vt:lpstr>Source Sans Pro</vt:lpstr>
      <vt:lpstr>Roboto Slab</vt:lpstr>
      <vt:lpstr>Calibri</vt:lpstr>
      <vt:lpstr>Roboto</vt:lpstr>
      <vt:lpstr>Cordelia template</vt:lpstr>
      <vt:lpstr>Présentation PowerPoint</vt:lpstr>
      <vt:lpstr>Chiffres clés du Centre pilote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Franchiseur Santé Intégrative</vt:lpstr>
      <vt:lpstr>Financement Santé Intégrative</vt:lpstr>
      <vt:lpstr>Financement Santé Intégrative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69</cp:revision>
  <cp:lastPrinted>2021-07-30T13:04:16Z</cp:lastPrinted>
  <dcterms:modified xsi:type="dcterms:W3CDTF">2021-08-02T17:18:11Z</dcterms:modified>
</cp:coreProperties>
</file>