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6" d="100"/>
          <a:sy n="86" d="100"/>
        </p:scale>
        <p:origin x="1380" y="-1734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339533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492269"/>
            <a:ext cx="4355901" cy="68528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Comment se remettre en santé après</a:t>
            </a:r>
          </a:p>
          <a:p>
            <a:r>
              <a:rPr lang="fr-FR" sz="1928" b="1" dirty="0" smtClean="0">
                <a:solidFill>
                  <a:schemeClr val="bg1"/>
                </a:solidFill>
              </a:rPr>
              <a:t>une Affection de Longue Durée ?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218122" y="9891530"/>
            <a:ext cx="3123428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74823" y="1032128"/>
            <a:ext cx="2960003" cy="312165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53" b="1" dirty="0">
                <a:solidFill>
                  <a:srgbClr val="0070C0"/>
                </a:solidFill>
              </a:rPr>
              <a:t>Espace de Santé </a:t>
            </a:r>
            <a:r>
              <a:rPr lang="fr-FR" sz="1653" b="1" dirty="0" smtClean="0">
                <a:solidFill>
                  <a:srgbClr val="0070C0"/>
                </a:solidFill>
              </a:rPr>
              <a:t>intégrative</a:t>
            </a: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490" y="9635028"/>
            <a:ext cx="1740940" cy="1065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24" y="250249"/>
            <a:ext cx="2960003" cy="62043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chemeClr val="bg2">
                    <a:lumMod val="50000"/>
                  </a:schemeClr>
                </a:solidFill>
              </a:rPr>
              <a:t>Khépri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dispositif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l’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92387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cherchez 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guide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vers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plus adaptées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situation. Elabore avec son équipe des 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rogrammes personnalisés de 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Remise en </a:t>
            </a:r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Santé.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se prémunir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de nombreuses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pathologies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  <p:pic>
        <p:nvPicPr>
          <p:cNvPr id="19" name="Google Shape;9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21676" y="200963"/>
            <a:ext cx="2368788" cy="105768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4499917" y="1248708"/>
            <a:ext cx="28008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Association loi 1901, spécialiste de l’accompagnement de la douleur chronique, partenaire des entreprises, des professionnels de santé, du sport et du bien-être</a:t>
            </a:r>
          </a:p>
          <a:p>
            <a:pPr algn="ctr"/>
            <a:r>
              <a:rPr lang="fr-FR" sz="9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01 84 23 73 37 </a:t>
            </a:r>
            <a:endParaRPr lang="fr-FR" sz="900" b="1" dirty="0">
              <a:solidFill>
                <a:schemeClr val="accent5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80" y="9727243"/>
            <a:ext cx="1660849" cy="77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25028</TotalTime>
  <Words>161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207</cp:revision>
  <cp:lastPrinted>2021-06-04T09:32:41Z</cp:lastPrinted>
  <dcterms:created xsi:type="dcterms:W3CDTF">2015-06-22T10:33:01Z</dcterms:created>
  <dcterms:modified xsi:type="dcterms:W3CDTF">2021-06-04T10:50:53Z</dcterms:modified>
</cp:coreProperties>
</file>