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4" r:id="rId3"/>
    <p:sldId id="284" r:id="rId4"/>
    <p:sldId id="289" r:id="rId5"/>
    <p:sldId id="295" r:id="rId6"/>
    <p:sldId id="296" r:id="rId7"/>
    <p:sldId id="286" r:id="rId8"/>
    <p:sldId id="297" r:id="rId9"/>
    <p:sldId id="287" r:id="rId10"/>
  </p:sldIdLst>
  <p:sldSz cx="9144000" cy="6858000" type="screen4x3"/>
  <p:notesSz cx="6799263" cy="98758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  <p:embeddedFont>
      <p:font typeface="Source Sans Pro" panose="020B060402020202020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6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47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161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496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5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12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89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927" y="4691023"/>
            <a:ext cx="5439409" cy="4444127"/>
          </a:xfrm>
          <a:prstGeom prst="rect">
            <a:avLst/>
          </a:prstGeom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33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io.youtube.com/channel/UC8QSQNmCqP1ZaF_L4ShXR7w/videos/upload?filter=%5b%5d&amp;sort=%7b%22columnType%22:%22date%22,%22sortOrder%22:%22DESCENDING%22%7d" TargetMode="External"/><Relationship Id="rId3" Type="http://schemas.openxmlformats.org/officeDocument/2006/relationships/hyperlink" Target="http://pole-sante.fr/wp-login.php" TargetMode="External"/><Relationship Id="rId7" Type="http://schemas.openxmlformats.org/officeDocument/2006/relationships/hyperlink" Target="https://www.youtube.com/results?search_query=khepri+sant%C3%A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216964836040848/file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facebook.com/groups/famhealy.france/files" TargetMode="External"/><Relationship Id="rId10" Type="http://schemas.openxmlformats.org/officeDocument/2006/relationships/hyperlink" Target="https://www.solocal.com/" TargetMode="External"/><Relationship Id="rId4" Type="http://schemas.openxmlformats.org/officeDocument/2006/relationships/hyperlink" Target="mailto:evelyne.revellat@pole-sante.fr" TargetMode="External"/><Relationship Id="rId9" Type="http://schemas.openxmlformats.org/officeDocument/2006/relationships/hyperlink" Target="mailto:evelyne.revellat@kheprisante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1001633" y="4375901"/>
            <a:ext cx="3675471" cy="152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Evelyne </a:t>
            </a: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Revellat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06 </a:t>
            </a:r>
            <a:r>
              <a:rPr lang="en" sz="1200" b="1" i="0" u="none" strike="noStrike" cap="none" dirty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60 47 71 </a:t>
            </a: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64</a:t>
            </a:r>
            <a:endParaRPr sz="1200" dirty="0">
              <a:latin typeface="Trebuchet MS" panose="020B0603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sng" strike="noStrike" cap="none" dirty="0">
                <a:solidFill>
                  <a:srgbClr val="5AB1C9"/>
                </a:solidFill>
                <a:latin typeface="Trebuchet MS" panose="020B0603020202020204" pitchFamily="34" charset="0"/>
                <a:sym typeface="Source Sans Pro"/>
                <a:hlinkClick r:id="rId3"/>
              </a:rPr>
              <a:t>evelyne.revellat@kheprisante.fr</a:t>
            </a:r>
            <a:endParaRPr sz="1200" b="1" dirty="0">
              <a:solidFill>
                <a:srgbClr val="5AB1C9"/>
              </a:solidFill>
              <a:latin typeface="Trebuchet MS" panose="020B0603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www.kheprisante.fr</a:t>
            </a:r>
            <a:endParaRPr sz="1200" b="1" i="0" u="none" strike="noStrike" cap="none" dirty="0">
              <a:solidFill>
                <a:schemeClr val="accent4"/>
              </a:solidFill>
              <a:latin typeface="Trebuchet MS" panose="020B0603020202020204" pitchFamily="34" charset="0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188 Grande rue Charles de </a:t>
            </a: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200" b="1" i="0" u="none" strike="noStrike" cap="none" dirty="0" smtClean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94130 </a:t>
            </a:r>
            <a:r>
              <a:rPr lang="en" sz="1200" b="1" i="0" u="none" strike="noStrike" cap="none" dirty="0">
                <a:solidFill>
                  <a:schemeClr val="accent4"/>
                </a:solidFill>
                <a:latin typeface="Trebuchet MS" panose="020B0603020202020204" pitchFamily="34" charset="0"/>
                <a:sym typeface="Source Sans Pro"/>
              </a:rPr>
              <a:t>Nogent-sur-Marne</a:t>
            </a:r>
            <a:endParaRPr sz="1200" dirty="0">
              <a:latin typeface="Trebuchet MS" panose="020B0603020202020204" pitchFamily="34" charset="0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0068" y="95569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8;p4"/>
          <p:cNvSpPr txBox="1">
            <a:spLocks/>
          </p:cNvSpPr>
          <p:nvPr/>
        </p:nvSpPr>
        <p:spPr>
          <a:xfrm>
            <a:off x="2193856" y="2916979"/>
            <a:ext cx="4966495" cy="5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>
              <a:buSzPts val="3100"/>
            </a:pPr>
            <a:r>
              <a:rPr lang="fr-FR" sz="3000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Besoins de financement</a:t>
            </a:r>
            <a:endParaRPr lang="fr-FR" sz="3000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fr-FR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Sommaire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650471" y="1207578"/>
            <a:ext cx="8188729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20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P2 	Projet 1 : Plan marketing digital et publicité </a:t>
            </a:r>
            <a:endParaRPr lang="en" sz="1200" b="1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P3 </a:t>
            </a: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	Projet 2 : </a:t>
            </a:r>
            <a:r>
              <a:rPr lang="fr-FR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Programmes personnalisés de remise en </a:t>
            </a:r>
            <a:r>
              <a:rPr lang="fr-FR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santé</a:t>
            </a:r>
            <a:endParaRPr lang="en" sz="1200" b="1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>
              <a:lnSpc>
                <a:spcPct val="150000"/>
              </a:lnSpc>
              <a:spcBef>
                <a:spcPts val="0"/>
              </a:spcBef>
            </a:pP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P4 	Projet 3 </a:t>
            </a:r>
            <a:r>
              <a:rPr lang="en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Nouveau site web Khépri Santé </a:t>
            </a: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mise en ligne début juillet 2021 + </a:t>
            </a:r>
            <a:b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maintenance du site</a:t>
            </a:r>
            <a:endParaRPr lang="en" sz="1200" b="1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>
              <a:lnSpc>
                <a:spcPct val="150000"/>
              </a:lnSpc>
              <a:spcBef>
                <a:spcPts val="0"/>
              </a:spcBef>
            </a:pP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P5 	Projet 4 : Certification Qualiopi : démarrage 18/06/21 au 30/09/21</a:t>
            </a:r>
          </a:p>
          <a:p>
            <a:pPr marL="0" lvl="0" indent="-114300">
              <a:lnSpc>
                <a:spcPct val="150000"/>
              </a:lnSpc>
              <a:spcBef>
                <a:spcPts val="0"/>
              </a:spcBef>
            </a:pPr>
            <a:r>
              <a:rPr lang="en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P6 	Projet 5 </a:t>
            </a:r>
            <a:r>
              <a:rPr lang="en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Verbatim Soutien aux aidants pour la bien traitance </a:t>
            </a:r>
          </a:p>
          <a:p>
            <a:pPr marL="0" lvl="0" indent="-114300">
              <a:lnSpc>
                <a:spcPct val="150000"/>
              </a:lnSpc>
              <a:spcBef>
                <a:spcPts val="0"/>
              </a:spcBef>
            </a:pP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P7 	Projet 6 : </a:t>
            </a:r>
            <a:r>
              <a:rPr lang="fr-FR" sz="1200" b="1" dirty="0"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Logiciel </a:t>
            </a:r>
            <a:r>
              <a:rPr lang="fr-FR" sz="1200" b="1" dirty="0" err="1"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Visiapy</a:t>
            </a:r>
            <a:r>
              <a:rPr lang="fr-FR" sz="1200" b="1" dirty="0"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pour </a:t>
            </a:r>
            <a:r>
              <a:rPr lang="fr-FR" sz="1200" b="1" dirty="0" err="1"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Khépri</a:t>
            </a:r>
            <a:r>
              <a:rPr lang="fr-FR" sz="1200" b="1" dirty="0">
                <a:latin typeface="Trebuchet MS" panose="020B0603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Santé au Travail </a:t>
            </a:r>
            <a:endParaRPr lang="en" sz="1200" b="1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>
              <a:lnSpc>
                <a:spcPct val="150000"/>
              </a:lnSpc>
              <a:spcBef>
                <a:spcPts val="0"/>
              </a:spcBef>
            </a:pP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P8 	Projet 7 : Développement réseau Khépri Santé </a:t>
            </a:r>
          </a:p>
          <a:p>
            <a:pPr marL="0" lvl="0" indent="-114300">
              <a:lnSpc>
                <a:spcPct val="150000"/>
              </a:lnSpc>
              <a:spcBef>
                <a:spcPts val="0"/>
              </a:spcBef>
            </a:pP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P9 	Projet 8 : Site web Khépri Formation (refonte du site de Patrick Lelu mentor Fomation)</a:t>
            </a:r>
          </a:p>
          <a:p>
            <a:pPr marL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P10 	Projet 9 : Montage dossier labellisation Sport-Santé et Centre Anti-douleur</a:t>
            </a:r>
          </a:p>
          <a:p>
            <a:pPr marL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P12	Projet 10 : Salles de formation </a:t>
            </a:r>
            <a:endParaRPr lang="en" sz="1200" b="1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P13</a:t>
            </a:r>
            <a:r>
              <a:rPr lang="en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	Charges </a:t>
            </a:r>
            <a:r>
              <a:rPr lang="en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fixes (Rémunérations – loyers - Entretiens)</a:t>
            </a:r>
          </a:p>
          <a:p>
            <a:pPr marL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20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sz="12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6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Budget Projets en cours en 2021 - 1/2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E-marketing et réseaux sociaux :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 Cédric Chambras - bénévolat + subvention et chèques informatiques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Démarrage avec la stagiaire le 7 juin.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>
              <a:spcBef>
                <a:spcPts val="0"/>
              </a:spcBef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Programmes personnalisés </a:t>
            </a: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 remise en santé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informatique pour commercialiser les prestations et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faire le suivi des patients et des honoraires des intervenants 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Développeur : Denis Jarrige, freelance et salarié.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Objectif : Rendre ergonomique le prototype déjà fonctionnel.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Sous-traitance subventions – dossier préparé par notre comptable pour l’envoyer à 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VMAPI (Projet annexé) (Devis : 27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00€ HT, demande subvention en cours) –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Annexe 5 :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Procédure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Finalisation du site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Thierry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Reisberg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(déjà financé par VMAPI et la BNP 11 500€)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Annexe 6 :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Mentions légales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 Plus Conseil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Accompagnement Certification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Qualiopi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+ CPF  sous-traitance cabinet de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conseil (devis avec garantie certification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Qualiopi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). Formation faite et en possession des modèles de documents.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Mise en place par B Plus Conseil 2600€ + 1500 € coût de l’audit auprès de l’organisme certificateur 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Verbatim, projet du Dr Christian Schoen : application pédagogique pour les aidants familiaux dans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le cadre de la bientraitance (30 000€) –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Annexe 7 :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Courrier attribution sept. 2019.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Logiciel </a:t>
            </a:r>
            <a:r>
              <a:rPr lang="fr-FR" sz="14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Visiapy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pour </a:t>
            </a:r>
            <a:r>
              <a:rPr lang="fr-FR" sz="14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Khépri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Santé au Travail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(programme développé en 2018 financé à hauteur de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11 000 € par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Khépri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Formation valorisé dans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Khépri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Invest. 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Annexe 8 :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Khépri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Santé au Travail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Prototype fonctionnel,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élaboré selon le modèle MVP de Stanford (MVP = Minimum Viable Product qui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s’enrichit au fur et à mesure des retours clients). Les clients sont partenaires et sponsorisent le projet.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Annexe 8 :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Khépri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Santé au Travail, offre entreprise. RV Thales, Deloitte, BPI Conseil. Finalisation en 2022.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Axe Réseaux : sous-traitance Cabinet spécialisé en audit pour franchiseurs pour fin 2021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(estimation 40 000€ avec les campagnes de recrutement si besoin) – </a:t>
            </a: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Annexe 9 :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Proposition d’accompagnement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Montage de dossier : labellisation financement Mutuelle ou Fondation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Label Sport Santé et Centre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Anti-douleur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 Honoraires avocat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9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Projet en cours en 2021 - 2/3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45064" y="867338"/>
            <a:ext cx="7726273" cy="5560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Cédric Chambras : bénévolat + subvention et chèques informatiques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 pris la responsabilité de faire l’analyse de la présence de la société sur les réseaux sociaux et de la refonte du </a:t>
            </a:r>
            <a:b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 site Pôle Santé sur </a:t>
            </a:r>
            <a:r>
              <a:rPr lang="fr-FR" sz="1100" dirty="0" err="1" smtClean="0">
                <a:latin typeface="Trebuchet MS" panose="020B0603020202020204" pitchFamily="34" charset="0"/>
                <a:cs typeface="Calibri" panose="020F0502020204030204" pitchFamily="34" charset="0"/>
              </a:rPr>
              <a:t>helloasso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Analyse comparative des plateformes de formation, évaluation de 360 </a:t>
            </a:r>
            <a:r>
              <a:rPr lang="fr-FR" sz="1100" dirty="0" err="1" smtClean="0">
                <a:latin typeface="Trebuchet MS" panose="020B0603020202020204" pitchFamily="34" charset="0"/>
                <a:cs typeface="Calibri" panose="020F0502020204030204" pitchFamily="34" charset="0"/>
              </a:rPr>
              <a:t>learning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Création d’une page </a:t>
            </a:r>
            <a:r>
              <a:rPr lang="fr-FR" sz="1100" dirty="0" err="1" smtClean="0">
                <a:latin typeface="Trebuchet MS" panose="020B060302020202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Formation sur Facebook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 Reprise du site web de Formation Equilibre Santé de Patrick </a:t>
            </a:r>
            <a:r>
              <a:rPr lang="fr-FR" sz="1100" dirty="0" err="1" smtClean="0">
                <a:latin typeface="Trebuchet MS" panose="020B0603020202020204" pitchFamily="34" charset="0"/>
                <a:cs typeface="Calibri" panose="020F0502020204030204" pitchFamily="34" charset="0"/>
              </a:rPr>
              <a:t>Lelu</a:t>
            </a:r>
            <a:endParaRPr lang="fr-FR" sz="1100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1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Site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Pôle Santé :</a:t>
            </a:r>
            <a:endParaRPr lang="fr-FR" sz="11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fr-FR" sz="11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Nom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d'utilisateur: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  khepriv2adm,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Mot de passe: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Fkui56hZ2,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Adresse (URL):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u="sng" dirty="0">
                <a:latin typeface="Trebuchet MS" panose="020B0603020202020204" pitchFamily="34" charset="0"/>
                <a:cs typeface="Calibri" panose="020F0502020204030204" pitchFamily="34" charset="0"/>
                <a:hlinkClick r:id="rId3"/>
              </a:rPr>
              <a:t>http://pole-sante.fr/wp-login.php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Date de création: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22/01/2020</a:t>
            </a:r>
            <a:endParaRPr lang="fr-FR" sz="11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Inscription </a:t>
            </a:r>
            <a:r>
              <a:rPr lang="fr-FR" sz="110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helloasso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 </a:t>
            </a:r>
            <a:r>
              <a:rPr lang="fr-FR" sz="11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:Titre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Trebuchet MS" panose="020B0603020202020204" pitchFamily="34" charset="0"/>
                <a:cs typeface="Calibri" panose="020F0502020204030204" pitchFamily="34" charset="0"/>
              </a:rPr>
              <a:t>helloasso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Nom d'utilisateur: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u="sng" dirty="0">
                <a:latin typeface="Trebuchet MS" panose="020B0603020202020204" pitchFamily="34" charset="0"/>
                <a:cs typeface="Calibri" panose="020F0502020204030204" pitchFamily="34" charset="0"/>
                <a:hlinkClick r:id="rId4"/>
              </a:rPr>
              <a:t>evelyne.revellat@pole-sante.fr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Mot de passe: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%rRte54ghTY,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Adresse (URL):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Trebuchet MS" panose="020B0603020202020204" pitchFamily="34" charset="0"/>
                <a:cs typeface="Calibri" panose="020F0502020204030204" pitchFamily="34" charset="0"/>
              </a:rPr>
              <a:t>helloasso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Date de création: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14/10/2020 18:55:57,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Dernière modification: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14/10/2020</a:t>
            </a:r>
            <a:endParaRPr lang="fr-FR" sz="11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Lien page Facebook 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pour prendre modèle sur 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la structure des pages 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d’information pour créer le site des formations de </a:t>
            </a:r>
            <a:r>
              <a:rPr lang="fr-FR" sz="1100" dirty="0" err="1" smtClean="0">
                <a:latin typeface="Trebuchet MS" panose="020B060302020202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Formation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 :</a:t>
            </a:r>
          </a:p>
          <a:p>
            <a:r>
              <a:rPr lang="fr-FR" sz="1100" dirty="0" err="1">
                <a:latin typeface="Trebuchet MS" panose="020B0603020202020204" pitchFamily="34" charset="0"/>
                <a:cs typeface="Calibri" panose="020F0502020204030204" pitchFamily="34" charset="0"/>
              </a:rPr>
              <a:t>FamHealy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 : </a:t>
            </a:r>
            <a:r>
              <a:rPr lang="fr-FR" sz="1100" u="sng" dirty="0">
                <a:latin typeface="Trebuchet MS" panose="020B060302020202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fr-FR" sz="1100" u="sng" dirty="0" smtClean="0">
                <a:latin typeface="Trebuchet MS" panose="020B0603020202020204" pitchFamily="34" charset="0"/>
                <a:cs typeface="Calibri" panose="020F0502020204030204" pitchFamily="34" charset="0"/>
                <a:hlinkClick r:id="rId5"/>
              </a:rPr>
              <a:t>www.facebook.com/groups/famhealy.france/files</a:t>
            </a:r>
            <a:endParaRPr lang="fr-FR" sz="11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r>
              <a:rPr lang="fr-FR" sz="110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Kangen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 VIP Team 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u="sng" dirty="0">
                <a:latin typeface="Trebuchet MS" panose="020B060302020202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fr-FR" sz="1100" u="sng" dirty="0" smtClean="0">
                <a:latin typeface="Trebuchet MS" panose="020B0603020202020204" pitchFamily="34" charset="0"/>
                <a:cs typeface="Calibri" panose="020F0502020204030204" pitchFamily="34" charset="0"/>
                <a:hlinkClick r:id="rId6"/>
              </a:rPr>
              <a:t>www.facebook.com/groups/216964836040848/files</a:t>
            </a:r>
            <a:endParaRPr lang="fr-FR" sz="11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100" b="1" dirty="0" err="1">
                <a:latin typeface="Trebuchet MS" panose="020B0603020202020204" pitchFamily="34" charset="0"/>
                <a:cs typeface="Calibri" panose="020F0502020204030204" pitchFamily="34" charset="0"/>
              </a:rPr>
              <a:t>Youtube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 : </a:t>
            </a:r>
            <a:r>
              <a:rPr lang="fr-FR" sz="1100" u="sng" dirty="0">
                <a:latin typeface="Trebuchet MS" panose="020B0603020202020204" pitchFamily="34" charset="0"/>
                <a:cs typeface="Calibri" panose="020F0502020204030204" pitchFamily="34" charset="0"/>
                <a:hlinkClick r:id="rId7"/>
              </a:rPr>
              <a:t>https://www.youtube.com/results?search_query=khepri+sant%C3%A9</a:t>
            </a:r>
            <a:endParaRPr lang="fr-FR" sz="11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Et aussi : </a:t>
            </a:r>
            <a:r>
              <a:rPr lang="fr-FR" sz="1100" u="sng" dirty="0">
                <a:latin typeface="Trebuchet MS" panose="020B0603020202020204" pitchFamily="34" charset="0"/>
                <a:cs typeface="Calibri" panose="020F0502020204030204" pitchFamily="34" charset="0"/>
                <a:hlinkClick r:id="rId8"/>
              </a:rPr>
              <a:t>https://studio.youtube.com/channel/UC8QSQNmCqP1ZaF_L4ShXR7w/videos/upload?filter=%5B%5D&amp;sort=%</a:t>
            </a:r>
            <a:r>
              <a:rPr lang="fr-FR" sz="1100" u="sng" dirty="0" smtClean="0">
                <a:latin typeface="Trebuchet MS" panose="020B0603020202020204" pitchFamily="34" charset="0"/>
                <a:cs typeface="Calibri" panose="020F0502020204030204" pitchFamily="34" charset="0"/>
                <a:hlinkClick r:id="rId8"/>
              </a:rPr>
              <a:t>7B%22columnType%22%3A%22date%22%2C%22sortOrder%22%3A%22DESCENDING%22%7D</a:t>
            </a:r>
            <a:endParaRPr lang="fr-FR" sz="11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Solocal 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Nom d'utilisateur: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u="sng" dirty="0">
                <a:latin typeface="Trebuchet MS" panose="020B0603020202020204" pitchFamily="34" charset="0"/>
                <a:cs typeface="Calibri" panose="020F0502020204030204" pitchFamily="34" charset="0"/>
                <a:hlinkClick r:id="rId9"/>
              </a:rPr>
              <a:t>evelyne.revellat@kheprisante.fr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Mot de passe: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>
                <a:latin typeface="Trebuchet MS" panose="020B0603020202020204" pitchFamily="34" charset="0"/>
                <a:cs typeface="Calibri" panose="020F0502020204030204" pitchFamily="34" charset="0"/>
              </a:rPr>
              <a:t>uQ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!/</a:t>
            </a:r>
            <a:r>
              <a:rPr lang="fr-FR" sz="1100" dirty="0" err="1">
                <a:latin typeface="Trebuchet MS" panose="020B0603020202020204" pitchFamily="34" charset="0"/>
                <a:cs typeface="Calibri" panose="020F0502020204030204" pitchFamily="34" charset="0"/>
              </a:rPr>
              <a:t>g?y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/CCCC8ax,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Adresse (URL):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u="sng" dirty="0">
                <a:latin typeface="Trebuchet MS" panose="020B0603020202020204" pitchFamily="34" charset="0"/>
                <a:cs typeface="Calibri" panose="020F0502020204030204" pitchFamily="34" charset="0"/>
                <a:hlinkClick r:id="rId10"/>
              </a:rPr>
              <a:t>https://www.solocal.com/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Trebuchet MS" panose="020B0603020202020204" pitchFamily="34" charset="0"/>
                <a:cs typeface="Calibri" panose="020F0502020204030204" pitchFamily="34" charset="0"/>
              </a:rPr>
              <a:t>Date de création:</a:t>
            </a:r>
            <a:r>
              <a:rPr lang="fr-FR" sz="11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25/04/2014</a:t>
            </a:r>
            <a:endParaRPr lang="fr-FR" sz="12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Trebuchet MS" panose="020B0603020202020204" pitchFamily="34" charset="0"/>
                <a:cs typeface="Calibri" panose="020F0502020204030204" pitchFamily="34" charset="0"/>
              </a:rPr>
              <a:t>Google </a:t>
            </a:r>
            <a:r>
              <a:rPr lang="fr-FR" sz="1200" dirty="0" err="1">
                <a:latin typeface="Trebuchet MS" panose="020B0603020202020204" pitchFamily="34" charset="0"/>
                <a:cs typeface="Calibri" panose="020F0502020204030204" pitchFamily="34" charset="0"/>
              </a:rPr>
              <a:t>My</a:t>
            </a:r>
            <a:r>
              <a:rPr lang="fr-FR" sz="1200" dirty="0">
                <a:latin typeface="Trebuchet MS" panose="020B0603020202020204" pitchFamily="34" charset="0"/>
                <a:cs typeface="Calibri" panose="020F0502020204030204" pitchFamily="34" charset="0"/>
              </a:rPr>
              <a:t> Business </a:t>
            </a:r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: Page </a:t>
            </a:r>
            <a:r>
              <a:rPr lang="fr-FR" sz="1200" dirty="0" err="1" smtClean="0">
                <a:latin typeface="Trebuchet MS" panose="020B0603020202020204" pitchFamily="34" charset="0"/>
                <a:cs typeface="Calibri" panose="020F0502020204030204" pitchFamily="34" charset="0"/>
              </a:rPr>
              <a:t>Khépri</a:t>
            </a:r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Santé / </a:t>
            </a:r>
            <a:r>
              <a:rPr lang="fr-FR" sz="1200" dirty="0" err="1" smtClean="0">
                <a:latin typeface="Trebuchet MS" panose="020B0603020202020204" pitchFamily="34" charset="0"/>
                <a:cs typeface="Calibri" panose="020F0502020204030204" pitchFamily="34" charset="0"/>
              </a:rPr>
              <a:t>Khépri</a:t>
            </a:r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Formation / Pôle Santé</a:t>
            </a:r>
          </a:p>
          <a:p>
            <a:pPr lvl="0"/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Vente en ligne des guides thématiques de santé, 1</a:t>
            </a:r>
            <a:r>
              <a:rPr lang="fr-FR" sz="1200" baseline="300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er</a:t>
            </a:r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guide : Comment rester en bonne santé ? </a:t>
            </a:r>
            <a:b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Site TARAE</a:t>
            </a:r>
            <a:b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fr-FR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10 : </a:t>
            </a:r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Le Guide, Comment rester en bonne santé ?</a:t>
            </a:r>
            <a:endParaRPr lang="fr-FR" sz="12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Projet en cours en 2021 - 3/3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45064" y="867338"/>
            <a:ext cx="7726273" cy="509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Livre : Comment se remettre en santé après une ALD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Etre soignant et être soigné en santé intégrative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200" b="1" dirty="0" smtClean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Editeur : Echo Santé</a:t>
            </a:r>
            <a:endParaRPr lang="fr-FR" sz="120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200" b="1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fr-FR" sz="1200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Annexe 11 : Synopsis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20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2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1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Budget salaires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/>
              <a:t> </a:t>
            </a: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Carole Fournaise, Chargée de communication et de coordination du Pôle Santé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(Annexe 2 : définition de poste) en CDD temps partiel 26h.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ontrat aidé à transformer </a:t>
            </a:r>
            <a:b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en CDI au 25-02-2022 (estimation 2000,00€) et praticienne (CV annexé)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Valérie Grelat, Assistante administrative et commerciale en CDD temps partiel 26h </a:t>
            </a:r>
            <a:b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contrat aidé à transformer en CDI au 31-03-2022 (1800,00€) (CV annexé)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>
              <a:spcBef>
                <a:spcPts val="0"/>
              </a:spcBef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Evelyne Revellat, Directrice Générale de Khépri Invest, 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Présidente du Pôle Santé </a:t>
            </a: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développement du co-working, de la formation et du réseau national (3000,00€) (CV </a:t>
            </a:r>
            <a:b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annexé)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Recrutement à prévoir 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Chargé de E-marketing (Cédric Chambras en 2022)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Une assistante accueil et administrative et pub réseau : stagiaire en contrat </a:t>
            </a:r>
            <a:b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de professionnalisation finançable par l’Etat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Assistante de direction (Florence Catalifaud –praticienne)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Psychologue d’urgence en charge d’une cellule d’urgence médico</a:t>
            </a:r>
            <a:b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psychologique financée par l’ARS (Muriel Randier – travailleur handicapée)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Une commerciale spécialiste du recrutement de praticien, Betty Locatelli </a:t>
            </a:r>
            <a:endParaRPr lang="e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0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Budget Evénements 2021 et 2022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Dimanche 5 septembre 2021 : Forum des associations : Village des associations Pavillon Baltard à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Nogent sur Marne – Objectif : recruter des adhérents, des praticiens, des bénévoles et proposer les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services et activités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11 septembre : Emerainville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Janvier 2022 : Vivez Nature La Grande Halle de la Villette déjà payé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Octobre 2022 : JNA Journée Nationale des Aidants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Création du 1</a:t>
            </a:r>
            <a:r>
              <a:rPr lang="fr-FR" sz="1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Salon en Santé intégrative au Parc du Tremblay, parc interdépartemental du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Tremblay à Champigny-sur-Marne (appui politique avec Laurent Jeanne, Maire de Champigny sur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Marne qui se présente aux élections départementales les 20 et 27 juin 2021, </a:t>
            </a:r>
            <a:b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Conseiller Régional de Valérie Pécresse Directrice régionale Ile de France).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Laurent Jeanne est aussi vice président du Territoire Marne et Bois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Annexe 12 : 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Parc du Tremblay, un lieu en cours de négociation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1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fr-FR" sz="4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3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fr-FR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Calendrier des actions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2021 : 1 antenne Khépri Santé à la Garenne Colombe, aménagement en cours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Qualiopi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Khépri Formation Organisme Certificateur 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Refonte du Site Web du Pôle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Constitution de la SCI Nogent pour l’acquisition du local disponible au 2ème étage ou au 3ème </a:t>
            </a:r>
            <a:b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étage pour avoir un show room, des salles de formation et des bureaux pour les nouveaux </a:t>
            </a:r>
            <a:b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collaborateurs.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2022 :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Recrutement 2 Centres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JNA février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Espace professionnel disponible pour faire de Nogent le Centre Pilote Tarae-Khépri Santé</a:t>
            </a:r>
          </a:p>
          <a:p>
            <a:pPr marL="0" indent="-114300">
              <a:spcBef>
                <a:spcPts val="0"/>
              </a:spcBef>
            </a:pPr>
            <a:endParaRPr lang="en" sz="1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2023 : 2 centres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Recrutement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Label Sport et Santé, Centre anti-douleur, Label Balinae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2024 : 3 centres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2025 : 3 centres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4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2026 : 3 Centres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fr-FR" sz="30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Liste des annexes</a:t>
            </a:r>
            <a:endParaRPr sz="30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471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1 : Plaque extérieure - Article présentation de PSPPE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2 : </a:t>
            </a: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CV et Définitions de poste des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collaboratrices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3 : Labellisation Khépri Santé Intégrative K.S.I.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4 : Catalogue de formation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5 : Programmes Personnalisés de Remise en Santé (PPRS),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publicité salon Zen, procédure, articulation et fondamentaux de la coordination de soins, charte    </a:t>
            </a:r>
            <a:b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     déontologique, convention de collaboration praticiens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Annexe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6 </a:t>
            </a: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: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Mentions légales du site www.kheprisante.fr</a:t>
            </a:r>
            <a:endParaRPr lang="en" sz="12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Annexe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7 : Attribution subvention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8 : Khépri Santé au Travail 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9 : Axe Réseaux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10 : Guide khépri Santé, Comment rester en bonne santé ? 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11 : Le livre 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12 : Parc du Tremblay à Champigny</a:t>
            </a:r>
          </a:p>
          <a:p>
            <a:pPr marL="0" lvl="0" indent="-114300">
              <a:spcBef>
                <a:spcPts val="0"/>
              </a:spcBef>
            </a:pPr>
            <a:r>
              <a:rPr lang="en" sz="1200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Annexe 13 : VMAPI subvention en cours</a:t>
            </a: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lang="en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5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28269</TotalTime>
  <Words>333</Words>
  <Application>Microsoft Office PowerPoint</Application>
  <PresentationFormat>Affichage à l'écran (4:3)</PresentationFormat>
  <Paragraphs>137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Calibri</vt:lpstr>
      <vt:lpstr>Roboto Slab</vt:lpstr>
      <vt:lpstr>Source Sans Pro</vt:lpstr>
      <vt:lpstr>Arial</vt:lpstr>
      <vt:lpstr>Trebuchet MS</vt:lpstr>
      <vt:lpstr>Wingdings</vt:lpstr>
      <vt:lpstr>Cordelia template</vt:lpstr>
      <vt:lpstr>Présentation PowerPoint</vt:lpstr>
      <vt:lpstr>Sommaire</vt:lpstr>
      <vt:lpstr>Budget Projets en cours en 2021 - 1/2</vt:lpstr>
      <vt:lpstr>Projet en cours en 2021 - 2/3</vt:lpstr>
      <vt:lpstr>Projet en cours en 2021 - 3/3</vt:lpstr>
      <vt:lpstr>Budget salaires</vt:lpstr>
      <vt:lpstr>Budget Evénements 2021 et 2022</vt:lpstr>
      <vt:lpstr>Calendrier des actions</vt:lpstr>
      <vt:lpstr>Liste des annexes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171</cp:revision>
  <cp:lastPrinted>2021-06-04T11:28:09Z</cp:lastPrinted>
  <dcterms:modified xsi:type="dcterms:W3CDTF">2021-06-27T08:48:04Z</dcterms:modified>
</cp:coreProperties>
</file>